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3"/>
  </p:notesMasterIdLst>
  <p:sldIdLst>
    <p:sldId id="256" r:id="rId2"/>
    <p:sldId id="257" r:id="rId3"/>
    <p:sldId id="416" r:id="rId4"/>
    <p:sldId id="415" r:id="rId5"/>
    <p:sldId id="262" r:id="rId6"/>
    <p:sldId id="263" r:id="rId7"/>
    <p:sldId id="260" r:id="rId8"/>
    <p:sldId id="264" r:id="rId9"/>
    <p:sldId id="267" r:id="rId10"/>
    <p:sldId id="268" r:id="rId11"/>
    <p:sldId id="367" r:id="rId12"/>
    <p:sldId id="368" r:id="rId13"/>
    <p:sldId id="369" r:id="rId14"/>
    <p:sldId id="275" r:id="rId15"/>
    <p:sldId id="276" r:id="rId16"/>
    <p:sldId id="362" r:id="rId17"/>
    <p:sldId id="277" r:id="rId18"/>
    <p:sldId id="370" r:id="rId19"/>
    <p:sldId id="278" r:id="rId20"/>
    <p:sldId id="363" r:id="rId21"/>
    <p:sldId id="279" r:id="rId22"/>
    <p:sldId id="364" r:id="rId23"/>
    <p:sldId id="281" r:id="rId24"/>
    <p:sldId id="366" r:id="rId25"/>
    <p:sldId id="350" r:id="rId26"/>
    <p:sldId id="282" r:id="rId27"/>
    <p:sldId id="258" r:id="rId28"/>
    <p:sldId id="283" r:id="rId29"/>
    <p:sldId id="284" r:id="rId30"/>
    <p:sldId id="346" r:id="rId31"/>
    <p:sldId id="351" r:id="rId32"/>
    <p:sldId id="349" r:id="rId33"/>
    <p:sldId id="352" r:id="rId34"/>
    <p:sldId id="355" r:id="rId35"/>
    <p:sldId id="357" r:id="rId36"/>
    <p:sldId id="358" r:id="rId37"/>
    <p:sldId id="359" r:id="rId38"/>
    <p:sldId id="360" r:id="rId39"/>
    <p:sldId id="361" r:id="rId40"/>
    <p:sldId id="348" r:id="rId41"/>
    <p:sldId id="287" r:id="rId42"/>
    <p:sldId id="286" r:id="rId43"/>
    <p:sldId id="269" r:id="rId44"/>
    <p:sldId id="270" r:id="rId45"/>
    <p:sldId id="271" r:id="rId46"/>
    <p:sldId id="272" r:id="rId47"/>
    <p:sldId id="273" r:id="rId48"/>
    <p:sldId id="371" r:id="rId49"/>
    <p:sldId id="458" r:id="rId50"/>
    <p:sldId id="291" r:id="rId51"/>
    <p:sldId id="292" r:id="rId52"/>
    <p:sldId id="296" r:id="rId53"/>
    <p:sldId id="297" r:id="rId54"/>
    <p:sldId id="301" r:id="rId55"/>
    <p:sldId id="302" r:id="rId56"/>
    <p:sldId id="303" r:id="rId57"/>
    <p:sldId id="304" r:id="rId58"/>
    <p:sldId id="305" r:id="rId59"/>
    <p:sldId id="374" r:id="rId60"/>
    <p:sldId id="376" r:id="rId61"/>
    <p:sldId id="379" r:id="rId62"/>
    <p:sldId id="378" r:id="rId63"/>
    <p:sldId id="381" r:id="rId64"/>
    <p:sldId id="382" r:id="rId65"/>
    <p:sldId id="384" r:id="rId66"/>
    <p:sldId id="383" r:id="rId67"/>
    <p:sldId id="326" r:id="rId68"/>
    <p:sldId id="385" r:id="rId69"/>
    <p:sldId id="387" r:id="rId70"/>
    <p:sldId id="389" r:id="rId71"/>
    <p:sldId id="386" r:id="rId72"/>
    <p:sldId id="388" r:id="rId73"/>
    <p:sldId id="394" r:id="rId74"/>
    <p:sldId id="391" r:id="rId75"/>
    <p:sldId id="393" r:id="rId76"/>
    <p:sldId id="395" r:id="rId77"/>
    <p:sldId id="399" r:id="rId78"/>
    <p:sldId id="396" r:id="rId79"/>
    <p:sldId id="400" r:id="rId80"/>
    <p:sldId id="401" r:id="rId81"/>
    <p:sldId id="402" r:id="rId82"/>
    <p:sldId id="403" r:id="rId83"/>
    <p:sldId id="405" r:id="rId84"/>
    <p:sldId id="406" r:id="rId85"/>
    <p:sldId id="407" r:id="rId86"/>
    <p:sldId id="408" r:id="rId87"/>
    <p:sldId id="411" r:id="rId88"/>
    <p:sldId id="412" r:id="rId89"/>
    <p:sldId id="323" r:id="rId90"/>
    <p:sldId id="437" r:id="rId91"/>
    <p:sldId id="330" r:id="rId92"/>
    <p:sldId id="331" r:id="rId93"/>
    <p:sldId id="332" r:id="rId94"/>
    <p:sldId id="336" r:id="rId95"/>
    <p:sldId id="338" r:id="rId96"/>
    <p:sldId id="339" r:id="rId97"/>
    <p:sldId id="334" r:id="rId98"/>
    <p:sldId id="333" r:id="rId99"/>
    <p:sldId id="340" r:id="rId100"/>
    <p:sldId id="341" r:id="rId101"/>
    <p:sldId id="342" r:id="rId102"/>
    <p:sldId id="344" r:id="rId103"/>
    <p:sldId id="343" r:id="rId104"/>
    <p:sldId id="335" r:id="rId105"/>
    <p:sldId id="345" r:id="rId106"/>
    <p:sldId id="409" r:id="rId107"/>
    <p:sldId id="425" r:id="rId108"/>
    <p:sldId id="426" r:id="rId109"/>
    <p:sldId id="424" r:id="rId110"/>
    <p:sldId id="427" r:id="rId111"/>
    <p:sldId id="430" r:id="rId112"/>
    <p:sldId id="429" r:id="rId113"/>
    <p:sldId id="439" r:id="rId114"/>
    <p:sldId id="428" r:id="rId115"/>
    <p:sldId id="419" r:id="rId116"/>
    <p:sldId id="294" r:id="rId117"/>
    <p:sldId id="443" r:id="rId118"/>
    <p:sldId id="373" r:id="rId119"/>
    <p:sldId id="300" r:id="rId120"/>
    <p:sldId id="299" r:id="rId121"/>
    <p:sldId id="442" r:id="rId122"/>
    <p:sldId id="423" r:id="rId123"/>
    <p:sldId id="420" r:id="rId124"/>
    <p:sldId id="422" r:id="rId125"/>
    <p:sldId id="421" r:id="rId126"/>
    <p:sldId id="444" r:id="rId127"/>
    <p:sldId id="441" r:id="rId128"/>
    <p:sldId id="440" r:id="rId129"/>
    <p:sldId id="306" r:id="rId130"/>
    <p:sldId id="307" r:id="rId131"/>
    <p:sldId id="308" r:id="rId132"/>
    <p:sldId id="309" r:id="rId133"/>
    <p:sldId id="310" r:id="rId134"/>
    <p:sldId id="317" r:id="rId135"/>
    <p:sldId id="413" r:id="rId136"/>
    <p:sldId id="445" r:id="rId137"/>
    <p:sldId id="450" r:id="rId138"/>
    <p:sldId id="454" r:id="rId139"/>
    <p:sldId id="451" r:id="rId140"/>
    <p:sldId id="452" r:id="rId141"/>
    <p:sldId id="453" r:id="rId142"/>
    <p:sldId id="455" r:id="rId143"/>
    <p:sldId id="457" r:id="rId144"/>
    <p:sldId id="459" r:id="rId145"/>
    <p:sldId id="311" r:id="rId146"/>
    <p:sldId id="312" r:id="rId147"/>
    <p:sldId id="313" r:id="rId148"/>
    <p:sldId id="314" r:id="rId149"/>
    <p:sldId id="315" r:id="rId150"/>
    <p:sldId id="324" r:id="rId151"/>
    <p:sldId id="414" r:id="rId1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CAC"/>
    <a:srgbClr val="FFFBEE"/>
    <a:srgbClr val="7000D8"/>
    <a:srgbClr val="1E1F22"/>
    <a:srgbClr val="272822"/>
    <a:srgbClr val="FFFFFF"/>
    <a:srgbClr val="FFF4C7"/>
    <a:srgbClr val="FFC000"/>
    <a:srgbClr val="FFE269"/>
    <a:srgbClr val="451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3072-1BB0-4F02-9DD4-371033EE5B69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18792-A917-4653-A77E-CD52CFCCF1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74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표로 깔끔하게 나타낼수도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06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Ratio</a:t>
            </a:r>
            <a:r>
              <a:rPr lang="ko-KR" altLang="en-US" dirty="0"/>
              <a:t> 상수를 모델 입력에 추가하여 멀티모달처럼 운영하였다는 내용을 좀 더 보완해서 설명</a:t>
            </a:r>
            <a:r>
              <a:rPr lang="en-US" altLang="ko-KR" dirty="0"/>
              <a:t>, or </a:t>
            </a:r>
            <a:r>
              <a:rPr lang="ko-KR" altLang="en-US" dirty="0"/>
              <a:t>자료를 좀 더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71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18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4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사진 캡쳐만 한 거 프레임 씌워서 이쁘게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54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37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2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295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57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7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69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5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603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29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101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BE</a:t>
            </a:r>
            <a:r>
              <a:rPr lang="ko-KR" altLang="en-US" dirty="0"/>
              <a:t>들 정리해서 마지막에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5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67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모델설계 앞에 데이터 정제 추가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7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모델도</a:t>
            </a:r>
            <a:r>
              <a:rPr lang="en-US" altLang="ko-KR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일정에 추가</a:t>
            </a:r>
            <a:endParaRPr lang="en-US" altLang="ko-KR" sz="12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74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2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3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9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톤이 낮아서 주의가 안 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8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67671-254D-641D-77C6-9D6298606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36A8E7-7A8A-4491-42DE-7B7732E0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D60CE-F24E-82FD-7063-6EA93AA4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9D104-F381-C3A4-7253-3EC15468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BEB15-9766-4A90-3434-BB89FAF2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77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87DB-AFD3-91B3-C45F-5D7DEC37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CAAF-42CC-4804-63DB-87810514C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375D-8908-3EC2-8E1E-3446A39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ABCE1-1859-AA64-912F-A619B56B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8A0C6-108A-540D-9248-8E55515A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3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E29AF6-7030-AB7A-CF3E-8027C70A4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1F418D-1650-3709-27A8-55306818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2783B-7326-C8C8-99A3-ADDBEC97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093BF-1151-E489-D179-6673BDFF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7E3CA-AFB7-DAC5-6110-5891C24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07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36FA0-C487-0394-8370-D9B21F45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011F-1614-0A8D-D97B-C67E75D5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F6189-A3EF-6ABC-0740-7831BC48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7D98-5DC3-6DB1-C93F-3B51ED08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E41EF-82B3-7323-BE9B-85DE8886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0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D78F-7478-E546-8EF0-7189561F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39368-6672-BAE3-AD60-14432538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6735C-4047-BD12-7AE0-5AEC8A42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64C8A-E2D5-BCF5-F44A-A3B6F27A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2FE2-E424-4AD2-86D7-6658798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5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439D-2870-7AFE-FA10-DBE1A8FC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018B0-6A86-C2AE-A2B7-728F1D39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1B937-8C85-6D4F-FEE3-F335762E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18AEE-2CB9-4EA1-2042-28637118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9BDAB-D733-660F-B848-FD775F27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070EB-EA0D-70C9-8A57-52483D3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36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D4A29-B256-C485-F62F-A6AB7D5C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2AD75-85B9-F674-BD64-66052D23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7F334-620F-342C-2249-AA77601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932E3-5117-30A2-2FA1-67CBBA0EA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C4188-1C25-3FD9-6423-06E5E60CC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FAF6B-52EC-527F-D979-AF1B0AD4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E6FD42-71FE-7246-DF61-F32F3992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47BFC-1EC0-CFF0-A164-DAF3C895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8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E4139-EA71-034D-1993-ECDD52C6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64DE6-2E13-EA5B-84A7-A2D23AB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77A5BB-C6FF-0E6B-9CFE-9591DC64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08C7E-5CE3-B11C-2681-C6F1297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1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170C7-57DB-7243-DC81-2C443D59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CC7C9C-8481-0603-3C6A-EBA9048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0C33-FFE1-2FE4-516E-1CE42E46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82F8A-04D9-B527-301E-811B7DB9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DA21D-A34C-E2F8-ABB1-BE30256A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3A0B0-9BB2-31B6-9FFD-C9AD8796F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DA87E-67A5-62C7-74F4-1A2A4A56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033C8-FFA9-D02C-D25E-B5510F7A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BFB8E-4871-A8A8-4D8D-2A89DB45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28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C740-E09E-93E5-AB14-B43055C9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C63ED-C0BB-DC2C-6A5F-A7C0A6030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642ED-AF84-01F4-D362-CC842BE4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23753-8C25-0AAF-19E4-A24139B1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67352E-F32E-BD80-286D-04DC479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CC419-05E8-50E5-1BAE-5D0B4758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0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BED962-BF2A-8D04-0067-6402F86E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B572A-F43A-CB42-EB39-8099984F4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DE9A2-36DE-195A-3907-754C987BB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65D29-815C-A7A3-64FB-830A2332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DC5B9-A91A-CF02-F347-A8165626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18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2.png"/><Relationship Id="rId5" Type="http://schemas.openxmlformats.org/officeDocument/2006/relationships/image" Target="../media/image143.png"/><Relationship Id="rId4" Type="http://schemas.openxmlformats.org/officeDocument/2006/relationships/notesSlide" Target="../notesSlides/notesSlide1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2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2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1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2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2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1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2.png"/><Relationship Id="rId5" Type="http://schemas.openxmlformats.org/officeDocument/2006/relationships/image" Target="../media/image148.png"/><Relationship Id="rId4" Type="http://schemas.openxmlformats.org/officeDocument/2006/relationships/notesSlide" Target="../notesSlides/notesSlide2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2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2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sv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svg"/><Relationship Id="rId27" Type="http://schemas.openxmlformats.org/officeDocument/2006/relationships/image" Target="../media/image73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microsoft.com/office/2007/relationships/hdphoto" Target="../media/hdphoto25.wdp"/><Relationship Id="rId4" Type="http://schemas.openxmlformats.org/officeDocument/2006/relationships/image" Target="../media/image77.png"/><Relationship Id="rId9" Type="http://schemas.microsoft.com/office/2007/relationships/hdphoto" Target="../media/hdphoto2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26.wdp"/><Relationship Id="rId7" Type="http://schemas.microsoft.com/office/2007/relationships/hdphoto" Target="../media/hdphoto2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27.wdp"/><Relationship Id="rId4" Type="http://schemas.openxmlformats.org/officeDocument/2006/relationships/image" Target="../media/image79.png"/><Relationship Id="rId9" Type="http://schemas.microsoft.com/office/2007/relationships/hdphoto" Target="../media/hdphoto25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26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9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1029248" y="848064"/>
            <a:ext cx="50260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식단 관리를 통한 </a:t>
            </a:r>
            <a:endParaRPr lang="en-US" altLang="ko-KR" sz="2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다이어트 플래너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1001131" y="2510057"/>
            <a:ext cx="5026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3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731242" y="5798033"/>
            <a:ext cx="13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E83DAC-32B9-183A-0CAF-62AA428F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7635" y="2239693"/>
            <a:ext cx="4230825" cy="42308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1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01E23F-1D9D-DC38-8BAB-BCFAAB63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4" y="560051"/>
            <a:ext cx="6829425" cy="258127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02123A-427A-A706-B8ED-1CE18753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7" y="3208001"/>
            <a:ext cx="5895975" cy="1657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214901-F6AB-A9EF-7379-051E01F1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50" y="3732668"/>
            <a:ext cx="5676900" cy="1685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555D5E-90CF-2882-AAEF-3BC8CCF9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24" y="4474826"/>
            <a:ext cx="8439150" cy="1666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A51CEB-9A08-9CFA-D469-2A440349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150" y="560051"/>
            <a:ext cx="5915025" cy="266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84941-D333-74D6-64E5-96908DFC5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062" y="1893551"/>
            <a:ext cx="8143875" cy="2143125"/>
          </a:xfrm>
          <a:prstGeom prst="rect">
            <a:avLst/>
          </a:prstGeom>
        </p:spPr>
      </p:pic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9733461-4AF4-E94B-F2D3-297DCEE9374A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4490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6028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16862 -0.2402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5894441" y="3075251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DB18C8-94C0-565D-5007-A5D1629C55D0}"/>
              </a:ext>
            </a:extLst>
          </p:cNvPr>
          <p:cNvSpPr txBox="1"/>
          <p:nvPr/>
        </p:nvSpPr>
        <p:spPr>
          <a:xfrm>
            <a:off x="8394733" y="3054827"/>
            <a:ext cx="3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 대비 그릇의 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(Ratio)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7122-C46D-F724-B92F-500CB71E6D02}"/>
              </a:ext>
            </a:extLst>
          </p:cNvPr>
          <p:cNvSpPr txBox="1"/>
          <p:nvPr/>
        </p:nvSpPr>
        <p:spPr>
          <a:xfrm>
            <a:off x="3663407" y="2839680"/>
            <a:ext cx="224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÷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F1BDD-BC5A-B3F2-7DD2-764994222B6B}"/>
              </a:ext>
            </a:extLst>
          </p:cNvPr>
          <p:cNvSpPr txBox="1"/>
          <p:nvPr/>
        </p:nvSpPr>
        <p:spPr>
          <a:xfrm>
            <a:off x="6613261" y="2839680"/>
            <a:ext cx="214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5963C8-7754-6BA9-CBA0-FB4EBA179AC2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40185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78D0CF-B43E-AB12-6AC0-2B510EFFED37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9435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7331 -0.0060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950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28814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85" y="1734904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431559" y="276834"/>
            <a:ext cx="5713869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 (ResNet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74167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087437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1702378" y="4682929"/>
            <a:ext cx="129379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 flipV="1">
            <a:off x="2349275" y="5189499"/>
            <a:ext cx="753752" cy="39468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6954868" y="2383899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Global Average</a:t>
            </a: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Pooling 2D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22415" y="4322383"/>
            <a:ext cx="1151459" cy="66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7693" y="4322384"/>
            <a:ext cx="1151458" cy="666828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7373334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3232398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(256)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8482861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6A0B2B3-D1AA-86F2-7563-4021CB5EC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97" y="1085403"/>
            <a:ext cx="1731491" cy="1792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19076-EBBE-8663-9AFB-6443BF9C8E4E}"/>
              </a:ext>
            </a:extLst>
          </p:cNvPr>
          <p:cNvSpPr txBox="1"/>
          <p:nvPr/>
        </p:nvSpPr>
        <p:spPr>
          <a:xfrm>
            <a:off x="3338403" y="2894107"/>
            <a:ext cx="21960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(60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million params)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EB8EC3-2840-A435-CD7C-291FDF7B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294" y="1502166"/>
            <a:ext cx="414500" cy="1353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FC0BD-DBF1-4891-D67E-1223729B5F4B}"/>
              </a:ext>
            </a:extLst>
          </p:cNvPr>
          <p:cNvSpPr txBox="1"/>
          <p:nvPr/>
        </p:nvSpPr>
        <p:spPr>
          <a:xfrm>
            <a:off x="9701798" y="29490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F067A0-9DD2-2392-97A3-75A6B48A6557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20170EF-97E6-FDE9-3ED0-9ABE604A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7C728BB-C015-44D0-5721-B3234E5B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5C57795E-426E-58C4-6C40-50FC84A8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F9F2F37-AB7F-81C6-75A0-05F03920E449}"/>
              </a:ext>
            </a:extLst>
          </p:cNvPr>
          <p:cNvSpPr/>
          <p:nvPr/>
        </p:nvSpPr>
        <p:spPr>
          <a:xfrm>
            <a:off x="1699075" y="5385216"/>
            <a:ext cx="355818" cy="355818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31AF7-65F8-08E0-5DBA-A6E04C603822}"/>
              </a:ext>
            </a:extLst>
          </p:cNvPr>
          <p:cNvSpPr txBox="1"/>
          <p:nvPr/>
        </p:nvSpPr>
        <p:spPr>
          <a:xfrm>
            <a:off x="1355156" y="5887823"/>
            <a:ext cx="104365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F1F9E2-3BC2-2956-CD68-08E2DB36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7" y="4010766"/>
            <a:ext cx="414500" cy="135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2E886-6C77-1554-DE9C-AB2948985943}"/>
              </a:ext>
            </a:extLst>
          </p:cNvPr>
          <p:cNvSpPr txBox="1"/>
          <p:nvPr/>
        </p:nvSpPr>
        <p:spPr>
          <a:xfrm>
            <a:off x="5771491" y="54576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EE9C72-32C0-75E2-8DD7-81FD5389E081}"/>
              </a:ext>
            </a:extLst>
          </p:cNvPr>
          <p:cNvCxnSpPr>
            <a:cxnSpLocks/>
          </p:cNvCxnSpPr>
          <p:nvPr/>
        </p:nvCxnSpPr>
        <p:spPr>
          <a:xfrm>
            <a:off x="4963890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A9FD9-5279-D8B9-CAB5-2F622975C56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451471598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58174"/>
              </p:ext>
            </p:extLst>
          </p:nvPr>
        </p:nvGraphicFramePr>
        <p:xfrm>
          <a:off x="502417" y="1086911"/>
          <a:ext cx="11188136" cy="48369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266393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0845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Keras Model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model1_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0.40.keras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model2_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model3_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model4_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model5_0.85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_0.48.keras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_0.45.keras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_0.59.keras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03096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특이사항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이미지 수 통일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데이터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stratify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시도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기준을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val_acc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 변경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label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을 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연속형으로 취급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모델명에 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val_loss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추가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 acc_val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0.3979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0.3567</a:t>
                      </a:r>
                    </a:p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(mae)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0.8525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3.3698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4.1891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0.5010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0.2157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0.4844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0.4512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0.5944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4403891-48AC-294F-EA55-5C6377233B91}"/>
              </a:ext>
            </a:extLst>
          </p:cNvPr>
          <p:cNvGrpSpPr/>
          <p:nvPr/>
        </p:nvGrpSpPr>
        <p:grpSpPr>
          <a:xfrm>
            <a:off x="2325597" y="848064"/>
            <a:ext cx="7540805" cy="5075753"/>
            <a:chOff x="3053184" y="1951355"/>
            <a:chExt cx="7540805" cy="50757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EB74BF-2726-7507-A02B-DA9E562F363E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86%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달성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해당 모델을 베이스로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최종모델 학습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B238EE-AAC5-7C11-330A-FDF734D913F9}"/>
                </a:ext>
              </a:extLst>
            </p:cNvPr>
            <p:cNvSpPr/>
            <p:nvPr/>
          </p:nvSpPr>
          <p:spPr>
            <a:xfrm>
              <a:off x="5004948" y="5915135"/>
              <a:ext cx="1818640" cy="111197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33CA1EB-AE4E-063A-6BC4-39E8F126199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914268" y="5089519"/>
              <a:ext cx="909319" cy="82561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3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</p:spTree>
    <p:extLst>
      <p:ext uri="{BB962C8B-B14F-4D97-AF65-F5344CB8AC3E}">
        <p14:creationId xmlns:p14="http://schemas.microsoft.com/office/powerpoint/2010/main" val="3600828294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72F136E-06F5-4ABE-CA5D-E85C90D92CB5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26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AE7B26-56B0-6C62-373F-B1FBCE62B218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FB00D8-12F3-7C68-C37E-86DD511D111D}"/>
              </a:ext>
            </a:extLst>
          </p:cNvPr>
          <p:cNvSpPr/>
          <p:nvPr/>
        </p:nvSpPr>
        <p:spPr>
          <a:xfrm>
            <a:off x="4855633" y="278427"/>
            <a:ext cx="2480733" cy="569637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C7E455-D72B-19D9-9D9C-D55171120A4D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764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3618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681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314504-D984-94F1-8702-2BCBA299D61D}"/>
              </a:ext>
            </a:extLst>
          </p:cNvPr>
          <p:cNvGrpSpPr/>
          <p:nvPr/>
        </p:nvGrpSpPr>
        <p:grpSpPr>
          <a:xfrm>
            <a:off x="605424" y="560051"/>
            <a:ext cx="11011751" cy="5581650"/>
            <a:chOff x="605424" y="560051"/>
            <a:chExt cx="11011751" cy="55816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01E23F-1D9D-DC38-8BAB-BCFAAB63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424" y="560051"/>
              <a:ext cx="6829425" cy="25812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02123A-427A-A706-B8ED-1CE187531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67" y="3208001"/>
              <a:ext cx="5895975" cy="16573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214901-F6AB-A9EF-7379-051E01F18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150" y="3732668"/>
              <a:ext cx="5676900" cy="16859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555D5E-90CF-2882-AAEF-3BC8CCF9C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024" y="4474826"/>
              <a:ext cx="8439150" cy="16668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A51CEB-9A08-9CFA-D469-2A440349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2150" y="560051"/>
              <a:ext cx="5915025" cy="2667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684941-D333-74D6-64E5-96908DFC5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4062" y="1893551"/>
              <a:ext cx="8143875" cy="2143125"/>
            </a:xfrm>
            <a:prstGeom prst="rect">
              <a:avLst/>
            </a:prstGeom>
          </p:spPr>
        </p:pic>
      </p:grpSp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1325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5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FF0F66-5096-D8C1-5D23-4822A2A8080A}"/>
              </a:ext>
            </a:extLst>
          </p:cNvPr>
          <p:cNvGrpSpPr/>
          <p:nvPr/>
        </p:nvGrpSpPr>
        <p:grpSpPr>
          <a:xfrm>
            <a:off x="3582955" y="1790080"/>
            <a:ext cx="5026090" cy="4448456"/>
            <a:chOff x="3582955" y="1790080"/>
            <a:chExt cx="5026090" cy="444845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C474D69-0C97-7A95-1169-80055362F1C3}"/>
                </a:ext>
              </a:extLst>
            </p:cNvPr>
            <p:cNvSpPr/>
            <p:nvPr/>
          </p:nvSpPr>
          <p:spPr>
            <a:xfrm>
              <a:off x="4855633" y="1790080"/>
              <a:ext cx="2480733" cy="2480733"/>
            </a:xfrm>
            <a:prstGeom prst="roundRect">
              <a:avLst/>
            </a:prstGeom>
            <a:solidFill>
              <a:srgbClr val="7000D8"/>
            </a:solidFill>
            <a:ln w="3175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9B190D-1C00-CA62-848A-419CF0E0BFA7}"/>
                </a:ext>
              </a:extLst>
            </p:cNvPr>
            <p:cNvSpPr txBox="1"/>
            <p:nvPr/>
          </p:nvSpPr>
          <p:spPr>
            <a:xfrm>
              <a:off x="3582955" y="4545765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  <p:pic>
          <p:nvPicPr>
            <p:cNvPr id="4" name="그림 3" descr="폰트, 친필, 블랙, 서예이(가) 표시된 사진&#10;&#10;자동 생성된 설명">
              <a:extLst>
                <a:ext uri="{FF2B5EF4-FFF2-40B4-BE49-F238E27FC236}">
                  <a16:creationId xmlns:a16="http://schemas.microsoft.com/office/drawing/2014/main" id="{19CDB062-4308-669A-86DE-8C025191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633" y="2414665"/>
              <a:ext cx="2480733" cy="135532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870A49-17EE-8450-D372-444BE6D52348}"/>
              </a:ext>
            </a:extLst>
          </p:cNvPr>
          <p:cNvSpPr txBox="1"/>
          <p:nvPr/>
        </p:nvSpPr>
        <p:spPr>
          <a:xfrm>
            <a:off x="4303045" y="5431203"/>
            <a:ext cx="826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O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FEABE5-E673-D829-6F6D-0F62DE3C9208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noFill/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Giveny Free" pitchFamily="2" charset="0"/>
                <a:ea typeface="Cafe24 ClassicType" panose="02000800000000000000" pitchFamily="2" charset="-127"/>
              </a:rPr>
              <a:t>O</a:t>
            </a:r>
            <a:endParaRPr lang="ko-KR" altLang="en-US" sz="8800" dirty="0">
              <a:solidFill>
                <a:srgbClr val="7000D8"/>
              </a:solidFill>
              <a:latin typeface="Giveny Free" pitchFamily="2" charset="0"/>
              <a:ea typeface="Cafe24 ClassicType" panose="02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37D160-9064-E98B-82A7-F1EE9B4B46A4}"/>
              </a:ext>
            </a:extLst>
          </p:cNvPr>
          <p:cNvSpPr/>
          <p:nvPr/>
        </p:nvSpPr>
        <p:spPr>
          <a:xfrm>
            <a:off x="1154743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23763 -0.6442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-32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88C7B-B75A-75B5-B309-D3E63CBBBD6E}"/>
              </a:ext>
            </a:extLst>
          </p:cNvPr>
          <p:cNvGrpSpPr/>
          <p:nvPr/>
        </p:nvGrpSpPr>
        <p:grpSpPr>
          <a:xfrm>
            <a:off x="7658342" y="2653491"/>
            <a:ext cx="2235473" cy="3644879"/>
            <a:chOff x="7328175" y="2805543"/>
            <a:chExt cx="2235473" cy="364487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8958DF-C641-BF75-5956-33215CA67768}"/>
                </a:ext>
              </a:extLst>
            </p:cNvPr>
            <p:cNvGrpSpPr/>
            <p:nvPr/>
          </p:nvGrpSpPr>
          <p:grpSpPr>
            <a:xfrm>
              <a:off x="7328175" y="2805543"/>
              <a:ext cx="2235473" cy="3644879"/>
              <a:chOff x="7154335" y="1790080"/>
              <a:chExt cx="2694020" cy="43925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173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건강을 고려한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적정 다이어트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기간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BF4E07-1108-E456-717B-CB207DBD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601" y="2943966"/>
              <a:ext cx="1781644" cy="178164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D80601-C505-8B2C-045B-0B1898853426}"/>
              </a:ext>
            </a:extLst>
          </p:cNvPr>
          <p:cNvGrpSpPr/>
          <p:nvPr/>
        </p:nvGrpSpPr>
        <p:grpSpPr>
          <a:xfrm>
            <a:off x="2665556" y="2653490"/>
            <a:ext cx="2235473" cy="4014211"/>
            <a:chOff x="1687597" y="2638742"/>
            <a:chExt cx="2235473" cy="401421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ECAFD15-ABA5-C886-BBF0-5D99C2571241}"/>
                </a:ext>
              </a:extLst>
            </p:cNvPr>
            <p:cNvGrpSpPr/>
            <p:nvPr/>
          </p:nvGrpSpPr>
          <p:grpSpPr>
            <a:xfrm>
              <a:off x="1687597" y="2638742"/>
              <a:ext cx="2235473" cy="4014211"/>
              <a:chOff x="7154335" y="1790080"/>
              <a:chExt cx="2694020" cy="483761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2179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65B3881-B92F-EF62-5DCA-0F4CBA7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400" y="2805543"/>
              <a:ext cx="1724886" cy="172488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6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are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1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amera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329CE-D272-41AC-50EE-80EC2C724ADF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1617595" y="4848640"/>
              <a:ext cx="4137813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카메라로 촬영한 이미지에서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음식명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칼로리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탄단지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정보 추론 및 제공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F00EE8-D2C0-6E80-ED03-2626A2E602C1}"/>
                </a:ext>
              </a:extLst>
            </p:cNvPr>
            <p:cNvGrpSpPr/>
            <p:nvPr/>
          </p:nvGrpSpPr>
          <p:grpSpPr>
            <a:xfrm>
              <a:off x="2661301" y="2654938"/>
              <a:ext cx="2058488" cy="2058489"/>
              <a:chOff x="2938766" y="2654938"/>
              <a:chExt cx="2058488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938766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681D39-480C-6EBE-E8F0-BB3323281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607" y="2863375"/>
                <a:ext cx="1638721" cy="1638721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62CF69-B0DE-4047-1E12-699025B1A7FE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6490862" y="4848640"/>
              <a:ext cx="4393446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이미지를 촬영하는 것 만으로도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그날의 식단과 영양정보를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관리 가능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88F236-EF5D-CB5B-B7C9-8B9035F25044}"/>
                </a:ext>
              </a:extLst>
            </p:cNvPr>
            <p:cNvGrpSpPr/>
            <p:nvPr/>
          </p:nvGrpSpPr>
          <p:grpSpPr>
            <a:xfrm>
              <a:off x="7658342" y="2653490"/>
              <a:ext cx="2058489" cy="2058490"/>
              <a:chOff x="7062708" y="2642616"/>
              <a:chExt cx="2058489" cy="205849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8" y="2642616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1859613-66DA-3AD3-02D8-E32CF6F7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838" y="2839621"/>
                <a:ext cx="1686227" cy="16862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8553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oin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B1ED0-3D27-75C1-F939-8AF25C93EAD1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1329CE-D272-41AC-50EE-80EC2C724ADF}"/>
                </a:ext>
              </a:extLst>
            </p:cNvPr>
            <p:cNvGrpSpPr/>
            <p:nvPr/>
          </p:nvGrpSpPr>
          <p:grpSpPr>
            <a:xfrm>
              <a:off x="1617595" y="2654938"/>
              <a:ext cx="4137813" cy="3632557"/>
              <a:chOff x="1617595" y="2654938"/>
              <a:chExt cx="4137813" cy="363255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1617595" y="4848640"/>
                <a:ext cx="4137813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함께 촬영하는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양을 추정하여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계산에 활용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61301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" name="그림 6" descr="원, 폰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BCEDAF3E-5699-7F1E-1FDD-5C0895C6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256" y="2836490"/>
              <a:ext cx="1692490" cy="16924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1962DA-22D0-2C63-6BA9-F9DC98A1AF95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E62CF69-B0DE-4047-1E12-699025B1A7FE}"/>
                </a:ext>
              </a:extLst>
            </p:cNvPr>
            <p:cNvGrpSpPr/>
            <p:nvPr/>
          </p:nvGrpSpPr>
          <p:grpSpPr>
            <a:xfrm>
              <a:off x="6490862" y="2653490"/>
              <a:ext cx="4393446" cy="3634005"/>
              <a:chOff x="6490862" y="2653490"/>
              <a:chExt cx="4393446" cy="36340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6490862" y="4848640"/>
                <a:ext cx="4393446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동전이 함께 촬영되지 않은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정량 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정보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658342" y="2653490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0DF873-B0FF-2BE4-691E-CA975527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78" y="2836490"/>
              <a:ext cx="1696813" cy="1696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068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A91B5E-51B7-E5FF-E7F0-51738B1D15FB}"/>
              </a:ext>
            </a:extLst>
          </p:cNvPr>
          <p:cNvGrpSpPr/>
          <p:nvPr/>
        </p:nvGrpSpPr>
        <p:grpSpPr>
          <a:xfrm>
            <a:off x="7440459" y="2653491"/>
            <a:ext cx="2494251" cy="3952655"/>
            <a:chOff x="7279746" y="2653491"/>
            <a:chExt cx="2494251" cy="39526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7279746" y="4859515"/>
              <a:ext cx="2494251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칼로리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섭취량을 기준으로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전체 다이어트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CE5BD0-3AC1-A22A-CC52-82594615030C}"/>
                </a:ext>
              </a:extLst>
            </p:cNvPr>
            <p:cNvGrpSpPr/>
            <p:nvPr/>
          </p:nvGrpSpPr>
          <p:grpSpPr>
            <a:xfrm>
              <a:off x="7497629" y="2653491"/>
              <a:ext cx="2058489" cy="2058489"/>
              <a:chOff x="7062709" y="2653491"/>
              <a:chExt cx="2058489" cy="2058489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9" y="2653491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CD1E69D-B5AD-80DD-ADCE-42533037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9478" y="2800262"/>
                <a:ext cx="1764948" cy="1764948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152B06-414C-D487-E03B-99064C16B66F}"/>
              </a:ext>
            </a:extLst>
          </p:cNvPr>
          <p:cNvGrpSpPr/>
          <p:nvPr/>
        </p:nvGrpSpPr>
        <p:grpSpPr>
          <a:xfrm>
            <a:off x="2488509" y="2654938"/>
            <a:ext cx="2322572" cy="3952655"/>
            <a:chOff x="2463763" y="2654938"/>
            <a:chExt cx="2322572" cy="39526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2463763" y="4860962"/>
              <a:ext cx="2322572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기록된 식단을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날짜별로 관리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다이어트 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2FEC12B-923B-E7DD-6A1B-B934B682B9F1}"/>
                </a:ext>
              </a:extLst>
            </p:cNvPr>
            <p:cNvGrpSpPr/>
            <p:nvPr/>
          </p:nvGrpSpPr>
          <p:grpSpPr>
            <a:xfrm>
              <a:off x="2635884" y="2654938"/>
              <a:ext cx="2058489" cy="2058489"/>
              <a:chOff x="2635884" y="2654938"/>
              <a:chExt cx="2058489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35884" y="2654938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CDBE32E-4656-D79F-69AD-75DF94E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1880" y="2709487"/>
                <a:ext cx="1946496" cy="1946496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alendar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9048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503149"/>
            <a:ext cx="517126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System Architecture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7" name="그림 6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4446133-C2B6-C812-CDE6-5D18278D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3" y="1669552"/>
            <a:ext cx="9752953" cy="44461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C14673-2F8B-1F6E-0C61-A3A5CC9FE98E}"/>
              </a:ext>
            </a:extLst>
          </p:cNvPr>
          <p:cNvSpPr/>
          <p:nvPr/>
        </p:nvSpPr>
        <p:spPr>
          <a:xfrm>
            <a:off x="844739" y="1419767"/>
            <a:ext cx="10502521" cy="4935085"/>
          </a:xfrm>
          <a:prstGeom prst="roundRect">
            <a:avLst/>
          </a:prstGeom>
          <a:noFill/>
          <a:ln w="34925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ERD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424960-0DD0-A7D3-54EE-BA1BED3AD740}"/>
              </a:ext>
            </a:extLst>
          </p:cNvPr>
          <p:cNvGrpSpPr/>
          <p:nvPr/>
        </p:nvGrpSpPr>
        <p:grpSpPr>
          <a:xfrm>
            <a:off x="2409799" y="1419767"/>
            <a:ext cx="5829300" cy="5157437"/>
            <a:chOff x="1574800" y="1419767"/>
            <a:chExt cx="5829300" cy="5157437"/>
          </a:xfrm>
        </p:grpSpPr>
        <p:pic>
          <p:nvPicPr>
            <p:cNvPr id="12" name="그림 11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E02CFD4-6A89-DD48-09EA-67D6D79D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34" y="1511462"/>
              <a:ext cx="4826461" cy="495423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EF4C86-1510-00FB-644A-5094D32A08F7}"/>
                </a:ext>
              </a:extLst>
            </p:cNvPr>
            <p:cNvSpPr/>
            <p:nvPr/>
          </p:nvSpPr>
          <p:spPr>
            <a:xfrm>
              <a:off x="1574800" y="1419767"/>
              <a:ext cx="5829300" cy="5157437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F320C-078B-E9F0-32A1-1F2B70FD1BC0}"/>
              </a:ext>
            </a:extLst>
          </p:cNvPr>
          <p:cNvSpPr/>
          <p:nvPr/>
        </p:nvSpPr>
        <p:spPr>
          <a:xfrm>
            <a:off x="3963323" y="757614"/>
            <a:ext cx="2722251" cy="545635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어플리케이션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DB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FCB40-5F4C-BD0C-9FD0-32B2AE72B397}"/>
              </a:ext>
            </a:extLst>
          </p:cNvPr>
          <p:cNvGrpSpPr/>
          <p:nvPr/>
        </p:nvGrpSpPr>
        <p:grpSpPr>
          <a:xfrm>
            <a:off x="8830333" y="1943099"/>
            <a:ext cx="2295620" cy="3048001"/>
            <a:chOff x="8961497" y="1943099"/>
            <a:chExt cx="2295620" cy="3048001"/>
          </a:xfrm>
        </p:grpSpPr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EE8BC5E-8FAF-7967-2610-4C98A9B5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577" y="3010615"/>
              <a:ext cx="1651459" cy="168767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6D380BB-0B3C-CE1B-5A3E-A57E419EDCC0}"/>
                </a:ext>
              </a:extLst>
            </p:cNvPr>
            <p:cNvSpPr/>
            <p:nvPr/>
          </p:nvSpPr>
          <p:spPr>
            <a:xfrm>
              <a:off x="8961497" y="2717800"/>
              <a:ext cx="2295620" cy="2273300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C2992F-2CA1-8714-FA0A-8EA5EAB4F421}"/>
                </a:ext>
              </a:extLst>
            </p:cNvPr>
            <p:cNvSpPr/>
            <p:nvPr/>
          </p:nvSpPr>
          <p:spPr>
            <a:xfrm>
              <a:off x="9193436" y="1943099"/>
              <a:ext cx="1831743" cy="64698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모델관련 </a:t>
              </a:r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218698-28C4-3B7A-CBC6-DB96FE17B8E4}"/>
              </a:ext>
            </a:extLst>
          </p:cNvPr>
          <p:cNvSpPr/>
          <p:nvPr/>
        </p:nvSpPr>
        <p:spPr>
          <a:xfrm>
            <a:off x="9216428" y="4680368"/>
            <a:ext cx="2418697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보안을 위한 패스워드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Hashing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9E338-0E68-B95C-3718-CF70F1D8F4AF}"/>
              </a:ext>
            </a:extLst>
          </p:cNvPr>
          <p:cNvSpPr/>
          <p:nvPr/>
        </p:nvSpPr>
        <p:spPr>
          <a:xfrm>
            <a:off x="9641143" y="654119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(RDS)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048057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Backend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ED3826-5630-BE40-9A74-8E4CB5B4E525}"/>
              </a:ext>
            </a:extLst>
          </p:cNvPr>
          <p:cNvGrpSpPr/>
          <p:nvPr/>
        </p:nvGrpSpPr>
        <p:grpSpPr>
          <a:xfrm>
            <a:off x="555171" y="1292770"/>
            <a:ext cx="4466100" cy="5069687"/>
            <a:chOff x="731331" y="1292770"/>
            <a:chExt cx="4466100" cy="50696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CD6A21-2ACF-5401-144F-6FA60BC1577A}"/>
                </a:ext>
              </a:extLst>
            </p:cNvPr>
            <p:cNvSpPr/>
            <p:nvPr/>
          </p:nvSpPr>
          <p:spPr>
            <a:xfrm>
              <a:off x="3206490" y="1292770"/>
              <a:ext cx="1990940" cy="29868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Back </a:t>
              </a:r>
              <a:r>
                <a:rPr lang="ko-KR" altLang="en-US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(puTTy)</a:t>
              </a:r>
              <a:endPara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5A8D7D2-3761-F78A-3396-39FB8CFC8D80}"/>
                </a:ext>
              </a:extLst>
            </p:cNvPr>
            <p:cNvGrpSpPr/>
            <p:nvPr/>
          </p:nvGrpSpPr>
          <p:grpSpPr>
            <a:xfrm>
              <a:off x="731331" y="1536316"/>
              <a:ext cx="4466100" cy="4826141"/>
              <a:chOff x="556873" y="1236664"/>
              <a:chExt cx="4736360" cy="511818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67CD488-C7B8-E0D7-6DD5-9D91B34EA5A3}"/>
                  </a:ext>
                </a:extLst>
              </p:cNvPr>
              <p:cNvGrpSpPr/>
              <p:nvPr/>
            </p:nvGrpSpPr>
            <p:grpSpPr>
              <a:xfrm>
                <a:off x="556873" y="1236664"/>
                <a:ext cx="4736360" cy="5118187"/>
                <a:chOff x="1231649" y="1584356"/>
                <a:chExt cx="9061765" cy="5118298"/>
              </a:xfrm>
              <a:noFill/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A2C30D3-4081-DD62-C187-E847FB71A45D}"/>
                    </a:ext>
                  </a:extLst>
                </p:cNvPr>
                <p:cNvSpPr/>
                <p:nvPr/>
              </p:nvSpPr>
              <p:spPr>
                <a:xfrm>
                  <a:off x="1358020" y="1584356"/>
                  <a:ext cx="8809022" cy="46896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5C4C2FE-3BD8-6194-3390-72B766952691}"/>
                    </a:ext>
                  </a:extLst>
                </p:cNvPr>
                <p:cNvSpPr/>
                <p:nvPr/>
              </p:nvSpPr>
              <p:spPr>
                <a:xfrm>
                  <a:off x="1231649" y="1612198"/>
                  <a:ext cx="9061765" cy="509045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7000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" name="그림 2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5F30DF6C-4A4E-49CA-F412-193274324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48" y="1301847"/>
                <a:ext cx="4687807" cy="5015662"/>
              </a:xfrm>
              <a:prstGeom prst="rect">
                <a:avLst/>
              </a:prstGeom>
            </p:spPr>
          </p:pic>
        </p:grp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9B7B55-B57C-DCAE-C2AA-0CCE53D9308C}"/>
              </a:ext>
            </a:extLst>
          </p:cNvPr>
          <p:cNvSpPr/>
          <p:nvPr/>
        </p:nvSpPr>
        <p:spPr>
          <a:xfrm>
            <a:off x="9641144" y="2836724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(EC2)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3C06A2-5F87-03F3-3C5C-8D47D638A347}"/>
              </a:ext>
            </a:extLst>
          </p:cNvPr>
          <p:cNvGrpSpPr/>
          <p:nvPr/>
        </p:nvGrpSpPr>
        <p:grpSpPr>
          <a:xfrm>
            <a:off x="5241872" y="3113021"/>
            <a:ext cx="6393253" cy="1268591"/>
            <a:chOff x="6307290" y="2789465"/>
            <a:chExt cx="4683618" cy="863176"/>
          </a:xfrm>
        </p:grpSpPr>
        <p:pic>
          <p:nvPicPr>
            <p:cNvPr id="4" name="그림 3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516EA9D3-F0E1-FA25-97BF-C09F8F71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290" y="2806052"/>
              <a:ext cx="4681390" cy="846589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976C71-3408-AFF1-FC58-606095AE9BA5}"/>
                </a:ext>
              </a:extLst>
            </p:cNvPr>
            <p:cNvGrpSpPr/>
            <p:nvPr/>
          </p:nvGrpSpPr>
          <p:grpSpPr>
            <a:xfrm>
              <a:off x="6309518" y="2789465"/>
              <a:ext cx="4681390" cy="863176"/>
              <a:chOff x="1231649" y="1584356"/>
              <a:chExt cx="9061765" cy="5118298"/>
            </a:xfrm>
            <a:noFill/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45A51CA-772E-40D1-4369-F3A2BCD286F3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155C7-1932-D4AC-22F8-4EE54B4B7C63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3" name="그림 2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B04A9E71-06F5-6D05-DDE0-829FE946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0" y="4957332"/>
            <a:ext cx="6406906" cy="14051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2715876-2C1A-E659-F4BD-C35C18D33786}"/>
              </a:ext>
            </a:extLst>
          </p:cNvPr>
          <p:cNvGrpSpPr/>
          <p:nvPr/>
        </p:nvGrpSpPr>
        <p:grpSpPr>
          <a:xfrm>
            <a:off x="5241872" y="4957331"/>
            <a:ext cx="6393254" cy="1405125"/>
            <a:chOff x="1231649" y="1584356"/>
            <a:chExt cx="9061765" cy="5118298"/>
          </a:xfrm>
          <a:noFill/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AFBA4C-4412-127F-BBC9-8F4D79C6ECB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05E0CB-0B31-C2FD-339A-BD324B28F35E}"/>
                </a:ext>
              </a:extLst>
            </p:cNvPr>
            <p:cNvSpPr/>
            <p:nvPr/>
          </p:nvSpPr>
          <p:spPr>
            <a:xfrm>
              <a:off x="1231649" y="1612198"/>
              <a:ext cx="9061765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115347-35F9-346D-76E0-F0B137112E9C}"/>
              </a:ext>
            </a:extLst>
          </p:cNvPr>
          <p:cNvGrpSpPr/>
          <p:nvPr/>
        </p:nvGrpSpPr>
        <p:grpSpPr>
          <a:xfrm>
            <a:off x="6391747" y="911897"/>
            <a:ext cx="5240337" cy="1697047"/>
            <a:chOff x="6950693" y="911897"/>
            <a:chExt cx="4681391" cy="1516036"/>
          </a:xfrm>
        </p:grpSpPr>
        <p:pic>
          <p:nvPicPr>
            <p:cNvPr id="6" name="그림 5" descr="텍스트, 폰트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E7D36C19-6D14-9DE9-2447-73831270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693" y="911897"/>
              <a:ext cx="4681390" cy="151603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05205D-7FF9-494E-0041-CD1C1D133308}"/>
                </a:ext>
              </a:extLst>
            </p:cNvPr>
            <p:cNvGrpSpPr/>
            <p:nvPr/>
          </p:nvGrpSpPr>
          <p:grpSpPr>
            <a:xfrm>
              <a:off x="6950694" y="911897"/>
              <a:ext cx="4681390" cy="1516036"/>
              <a:chOff x="1231649" y="1584356"/>
              <a:chExt cx="9061765" cy="5118298"/>
            </a:xfrm>
            <a:noFill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258F620-5F42-34F7-C867-728F4CC45539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4CA7A8-F658-924C-6599-79BB129F1D90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2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7C15A5-7474-9CDB-1BB1-DC2D5D841A4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61BEC-B0B2-FF88-5A81-026A36966456}"/>
              </a:ext>
            </a:extLst>
          </p:cNvPr>
          <p:cNvGrpSpPr/>
          <p:nvPr/>
        </p:nvGrpSpPr>
        <p:grpSpPr>
          <a:xfrm>
            <a:off x="1040549" y="1415332"/>
            <a:ext cx="10110902" cy="4612732"/>
            <a:chOff x="1139256" y="1542330"/>
            <a:chExt cx="10110902" cy="46127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F181C5-560B-62DC-E797-7C4ED961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256" y="1542330"/>
              <a:ext cx="3683924" cy="46127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472298-A03E-FF91-2FA4-B42F0FBE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3180" y="1545958"/>
              <a:ext cx="6426978" cy="460910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B8B585-23E2-4254-2B14-D8C14F8D62B4}"/>
              </a:ext>
            </a:extLst>
          </p:cNvPr>
          <p:cNvSpPr/>
          <p:nvPr/>
        </p:nvSpPr>
        <p:spPr>
          <a:xfrm>
            <a:off x="8292630" y="1109712"/>
            <a:ext cx="2858821" cy="303806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wireframe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ECE65E-4EF3-04BB-48F5-0853E8F0E11C}"/>
              </a:ext>
            </a:extLst>
          </p:cNvPr>
          <p:cNvSpPr/>
          <p:nvPr/>
        </p:nvSpPr>
        <p:spPr>
          <a:xfrm>
            <a:off x="1040549" y="1415332"/>
            <a:ext cx="10110902" cy="4823205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D83C10-511B-F55B-008D-9BDBE377546B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메인 홈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3CB92-AD20-E01D-9623-B7F3D6A097F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D35F4-B5DD-D664-8A5D-5C9DD67F8694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87E62-B5D6-5DCB-58CE-070D23DE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08" y="1368647"/>
            <a:ext cx="8582383" cy="46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4600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91F321-1A54-5F73-5B81-379D8C9E413F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 목록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6298-9DB3-2B39-4FA7-76C5E40F7828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38055A-D43B-9605-EF45-A3C6DE07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4" y="1427614"/>
            <a:ext cx="8547652" cy="4641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BC5805-4AF2-56D8-9ED4-6B8474158747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757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348194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1313CCC2-83C5-51A9-8801-7A120FA2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18" y="1274958"/>
            <a:ext cx="9061764" cy="50904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565118" y="949031"/>
            <a:ext cx="9061764" cy="5416382"/>
            <a:chOff x="1231649" y="1286272"/>
            <a:chExt cx="9061764" cy="5416382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C30D3-4081-DD62-C187-E847FB71A45D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669417" y="1286272"/>
              <a:ext cx="2623996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APP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231649" y="1612198"/>
              <a:ext cx="9061764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08673-081F-BDB5-2A4A-BBEEE01E6A64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noFill/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3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7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A8B48-5434-F488-0B54-404C1BB12271}"/>
              </a:ext>
            </a:extLst>
          </p:cNvPr>
          <p:cNvGrpSpPr/>
          <p:nvPr/>
        </p:nvGrpSpPr>
        <p:grpSpPr>
          <a:xfrm>
            <a:off x="1859205" y="966845"/>
            <a:ext cx="8473590" cy="5500292"/>
            <a:chOff x="1859205" y="966845"/>
            <a:chExt cx="8473590" cy="550029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768D05-A9F5-0AB3-12AB-F6395ED89D51}"/>
                </a:ext>
              </a:extLst>
            </p:cNvPr>
            <p:cNvGrpSpPr/>
            <p:nvPr/>
          </p:nvGrpSpPr>
          <p:grpSpPr>
            <a:xfrm>
              <a:off x="1859205" y="966845"/>
              <a:ext cx="8473590" cy="5500292"/>
              <a:chOff x="1859205" y="966845"/>
              <a:chExt cx="8473590" cy="5500292"/>
            </a:xfrm>
          </p:grpSpPr>
          <p:pic>
            <p:nvPicPr>
              <p:cNvPr id="3" name="그림 2" descr="텍스트, 스크린샷, 번호이(가) 표시된 사진&#10;&#10;자동 생성된 설명">
                <a:extLst>
                  <a:ext uri="{FF2B5EF4-FFF2-40B4-BE49-F238E27FC236}">
                    <a16:creationId xmlns:a16="http://schemas.microsoft.com/office/drawing/2014/main" id="{A368FE01-9994-91BA-46D7-B9F95A00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205" y="1256147"/>
                <a:ext cx="8473590" cy="521099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127F4FC0-ECAD-9E15-BD87-05DE6DA3309E}"/>
                  </a:ext>
                </a:extLst>
              </p:cNvPr>
              <p:cNvSpPr/>
              <p:nvPr/>
            </p:nvSpPr>
            <p:spPr>
              <a:xfrm>
                <a:off x="7936918" y="966845"/>
                <a:ext cx="2395877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명세서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(Notion)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B43D26F-EB41-6D52-0E49-7C60173A5906}"/>
                </a:ext>
              </a:extLst>
            </p:cNvPr>
            <p:cNvSpPr/>
            <p:nvPr/>
          </p:nvSpPr>
          <p:spPr>
            <a:xfrm>
              <a:off x="1859205" y="1292769"/>
              <a:ext cx="8473590" cy="5174367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4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0125 0.2490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7A623A-51B1-085E-978F-7D75F3148461}"/>
              </a:ext>
            </a:extLst>
          </p:cNvPr>
          <p:cNvSpPr/>
          <p:nvPr/>
        </p:nvSpPr>
        <p:spPr>
          <a:xfrm>
            <a:off x="4702060" y="3313422"/>
            <a:ext cx="5952169" cy="252000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5C9F4-07FF-2761-4750-94DC73A8A2E3}"/>
              </a:ext>
            </a:extLst>
          </p:cNvPr>
          <p:cNvSpPr/>
          <p:nvPr/>
        </p:nvSpPr>
        <p:spPr>
          <a:xfrm>
            <a:off x="6963630" y="3322729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D0967C-EF37-EBB2-55DF-CB2A97B059DB}"/>
              </a:ext>
            </a:extLst>
          </p:cNvPr>
          <p:cNvSpPr/>
          <p:nvPr/>
        </p:nvSpPr>
        <p:spPr>
          <a:xfrm>
            <a:off x="8088918" y="441663"/>
            <a:ext cx="2565311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상세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회원가입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FE507-54FD-D0B4-92F7-B649D0C4F616}"/>
              </a:ext>
            </a:extLst>
          </p:cNvPr>
          <p:cNvSpPr/>
          <p:nvPr/>
        </p:nvSpPr>
        <p:spPr>
          <a:xfrm>
            <a:off x="4701767" y="757287"/>
            <a:ext cx="5954400" cy="5565229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2B72A7-6608-4016-7211-566923A4883B}"/>
              </a:ext>
            </a:extLst>
          </p:cNvPr>
          <p:cNvGrpSpPr/>
          <p:nvPr/>
        </p:nvGrpSpPr>
        <p:grpSpPr>
          <a:xfrm>
            <a:off x="4699829" y="757287"/>
            <a:ext cx="5961355" cy="5565230"/>
            <a:chOff x="4703243" y="762486"/>
            <a:chExt cx="5961355" cy="5565230"/>
          </a:xfrm>
        </p:grpSpPr>
        <p:pic>
          <p:nvPicPr>
            <p:cNvPr id="6" name="그림 5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72420811-75FF-9FF9-4334-ACEDC1AF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43" y="762486"/>
              <a:ext cx="5961355" cy="55652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48C4F4-F6C1-4524-992D-9055A19A42D3}"/>
                </a:ext>
              </a:extLst>
            </p:cNvPr>
            <p:cNvSpPr/>
            <p:nvPr/>
          </p:nvSpPr>
          <p:spPr>
            <a:xfrm>
              <a:off x="4707837" y="762487"/>
              <a:ext cx="5946392" cy="556522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6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동작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812881-BE8E-EE8A-523F-3D41F3BC845D}"/>
              </a:ext>
            </a:extLst>
          </p:cNvPr>
          <p:cNvGrpSpPr/>
          <p:nvPr/>
        </p:nvGrpSpPr>
        <p:grpSpPr>
          <a:xfrm>
            <a:off x="6652436" y="637318"/>
            <a:ext cx="4934139" cy="5583365"/>
            <a:chOff x="1469603" y="883770"/>
            <a:chExt cx="4934139" cy="558336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469603" y="883770"/>
              <a:ext cx="4934139" cy="5583365"/>
              <a:chOff x="1136134" y="1224591"/>
              <a:chExt cx="4934139" cy="504946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3416449" y="1224591"/>
                <a:ext cx="2653824" cy="299474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APP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의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코드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메인 페이지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136134" y="1494938"/>
                <a:ext cx="4934139" cy="4779113"/>
              </a:xfrm>
              <a:prstGeom prst="rect">
                <a:avLst/>
              </a:prstGeom>
              <a:solidFill>
                <a:srgbClr val="2728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 descr="텍스트, 전자제품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F9C3A373-5D45-CDD9-A7A1-6FE6DDA9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869" y="1274104"/>
              <a:ext cx="4749605" cy="510162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83B533-4A8C-962B-7FDF-C1A8A39D1A36}"/>
              </a:ext>
            </a:extLst>
          </p:cNvPr>
          <p:cNvGrpSpPr/>
          <p:nvPr/>
        </p:nvGrpSpPr>
        <p:grpSpPr>
          <a:xfrm>
            <a:off x="515926" y="1704887"/>
            <a:ext cx="5897194" cy="3448225"/>
            <a:chOff x="515926" y="1558342"/>
            <a:chExt cx="5897194" cy="344822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E96EEFF-C1B8-C6C5-B052-F0F315ABBCF0}"/>
                </a:ext>
              </a:extLst>
            </p:cNvPr>
            <p:cNvSpPr/>
            <p:nvPr/>
          </p:nvSpPr>
          <p:spPr>
            <a:xfrm>
              <a:off x="3521798" y="1558342"/>
              <a:ext cx="2891322" cy="33113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server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API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코드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6801D3-92FC-7C45-C128-837E0FE857CB}"/>
                </a:ext>
              </a:extLst>
            </p:cNvPr>
            <p:cNvGrpSpPr/>
            <p:nvPr/>
          </p:nvGrpSpPr>
          <p:grpSpPr>
            <a:xfrm>
              <a:off x="515926" y="1865015"/>
              <a:ext cx="5897194" cy="3141552"/>
              <a:chOff x="515926" y="1865015"/>
              <a:chExt cx="5897194" cy="314155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B5B012D-7F8E-6A08-0FC7-CF20D80F9419}"/>
                  </a:ext>
                </a:extLst>
              </p:cNvPr>
              <p:cNvSpPr/>
              <p:nvPr/>
            </p:nvSpPr>
            <p:spPr>
              <a:xfrm>
                <a:off x="515926" y="1865015"/>
                <a:ext cx="5897194" cy="3141552"/>
              </a:xfrm>
              <a:prstGeom prst="rect">
                <a:avLst/>
              </a:prstGeom>
              <a:solidFill>
                <a:srgbClr val="1E1F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 descr="텍스트, 스크린샷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F6FE0C9-1438-C29E-9372-489ABFAF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28" y="1998984"/>
                <a:ext cx="5702990" cy="286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29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74437E-C437-F497-ACF0-8BBB8F4D06E7}"/>
              </a:ext>
            </a:extLst>
          </p:cNvPr>
          <p:cNvGrpSpPr/>
          <p:nvPr/>
        </p:nvGrpSpPr>
        <p:grpSpPr>
          <a:xfrm>
            <a:off x="1358020" y="907347"/>
            <a:ext cx="9285836" cy="5043305"/>
            <a:chOff x="1358020" y="814287"/>
            <a:chExt cx="9285836" cy="5043305"/>
          </a:xfrm>
          <a:solidFill>
            <a:schemeClr val="bg1"/>
          </a:solidFill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358020" y="814287"/>
              <a:ext cx="9285836" cy="5043305"/>
              <a:chOff x="1358020" y="1175793"/>
              <a:chExt cx="8809022" cy="5190486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7771165" y="1175793"/>
                <a:ext cx="2395877" cy="325925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Django (Server)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358020" y="1501718"/>
                <a:ext cx="8809022" cy="4864561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6B3A95-CC4D-D555-8FB3-CD5FCCC1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144" y="1330376"/>
              <a:ext cx="8534400" cy="44196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220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691489" y="921190"/>
            <a:ext cx="8809022" cy="5015620"/>
            <a:chOff x="1358020" y="1258431"/>
            <a:chExt cx="8809022" cy="50156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92F4F0-2355-8369-D527-1892C1869EEF}"/>
                </a:ext>
              </a:extLst>
            </p:cNvPr>
            <p:cNvGrpSpPr/>
            <p:nvPr/>
          </p:nvGrpSpPr>
          <p:grpSpPr>
            <a:xfrm>
              <a:off x="1358020" y="1584356"/>
              <a:ext cx="8809022" cy="4689695"/>
              <a:chOff x="1358020" y="1584356"/>
              <a:chExt cx="8809022" cy="468969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solidFill>
                <a:srgbClr val="2728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16CF63E1-A812-6B9A-F071-EB3BAB65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919" y="1697471"/>
                <a:ext cx="3133725" cy="4019550"/>
              </a:xfrm>
              <a:prstGeom prst="rect">
                <a:avLst/>
              </a:prstGeom>
            </p:spPr>
          </p:pic>
          <p:pic>
            <p:nvPicPr>
              <p:cNvPr id="3" name="그림 2" descr="텍스트, 스크린샷, 폰트, 메뉴이(가) 표시된 사진&#10;&#10;자동 생성된 설명">
                <a:extLst>
                  <a:ext uri="{FF2B5EF4-FFF2-40B4-BE49-F238E27FC236}">
                    <a16:creationId xmlns:a16="http://schemas.microsoft.com/office/drawing/2014/main" id="{45F7CE74-7BE8-889D-5AF2-3D767C541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9644" y="1658427"/>
                <a:ext cx="2724150" cy="4133850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메뉴, 폰트이(가) 표시된 사진&#10;&#10;자동 생성된 설명">
                <a:extLst>
                  <a:ext uri="{FF2B5EF4-FFF2-40B4-BE49-F238E27FC236}">
                    <a16:creationId xmlns:a16="http://schemas.microsoft.com/office/drawing/2014/main" id="{CF4AF4A7-B1AA-4F86-FF83-E4932C85A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594" y="1685586"/>
                <a:ext cx="2600325" cy="4514850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771165" y="1258431"/>
              <a:ext cx="2395877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React Native (APP)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no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6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27674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54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87 -0.3685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861328"/>
      </p:ext>
    </p:extLst>
  </p:cSld>
  <p:clrMapOvr>
    <a:masterClrMapping/>
  </p:clrMapOvr>
  <p:transition advTm="0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큐브, 디자인이(가) 표시된 사진&#10;&#10;자동 생성된 설명">
            <a:extLst>
              <a:ext uri="{FF2B5EF4-FFF2-40B4-BE49-F238E27FC236}">
                <a16:creationId xmlns:a16="http://schemas.microsoft.com/office/drawing/2014/main" id="{691AAEEF-B13E-9171-5DEB-F8700C89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5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결과물 소개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04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56903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215550"/>
      </p:ext>
    </p:extLst>
  </p:cSld>
  <p:clrMapOvr>
    <a:masterClrMapping/>
  </p:clrMapOvr>
  <p:transition advClick="0" advTm="0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92929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447388"/>
            <a:chOff x="3582955" y="848064"/>
            <a:chExt cx="5026090" cy="4447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5921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385833"/>
            <a:chOff x="3582955" y="848064"/>
            <a:chExt cx="5026090" cy="438583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969813"/>
      </p:ext>
    </p:extLst>
  </p:cSld>
  <p:clrMapOvr>
    <a:masterClrMapping/>
  </p:clrMapOvr>
  <p:transition spd="slow"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회원가입">
            <a:hlinkClick r:id="" action="ppaction://media"/>
            <a:extLst>
              <a:ext uri="{FF2B5EF4-FFF2-40B4-BE49-F238E27FC236}">
                <a16:creationId xmlns:a16="http://schemas.microsoft.com/office/drawing/2014/main" id="{4D84C90E-D446-F9C6-ED2C-E63E0B99C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439" r="36373"/>
          <a:stretch/>
        </p:blipFill>
        <p:spPr>
          <a:xfrm>
            <a:off x="7535233" y="280796"/>
            <a:ext cx="3071511" cy="6354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204D3F0-B7BB-8757-C440-4554306D9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5283B6-B711-B72A-D530-91BDDC11C219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1962648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로그인,다이어트 정보 입력">
            <a:hlinkClick r:id="" action="ppaction://media"/>
            <a:extLst>
              <a:ext uri="{FF2B5EF4-FFF2-40B4-BE49-F238E27FC236}">
                <a16:creationId xmlns:a16="http://schemas.microsoft.com/office/drawing/2014/main" id="{3ABCC65D-36EC-B6CF-B855-F147E2F95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390" r="36380"/>
          <a:stretch/>
        </p:blipFill>
        <p:spPr>
          <a:xfrm>
            <a:off x="7535233" y="264273"/>
            <a:ext cx="3076219" cy="635485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D80456-D18A-354A-D444-45F980BF0507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8BAAB2-8D9A-2E90-6E8A-36C018430CA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B010D7-7F35-6CAE-82B4-D2AF7C4A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CE8C64-29FD-459D-2F79-A56FDA3FC61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D8BF8B-0614-FCB8-0279-A2D6F88D7E2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4105B58-F2B0-988E-0173-282CB7E1578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A0E7AF-1152-4AC1-7169-8C0EFB028C66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CDDBC3-8CF3-57BB-7573-523AA0B1AED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DD4EFC7-FEE8-EFCF-9B60-2B381DEDC7D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E7EED5-238F-22BF-24DF-0ACECADF4CF3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9C2C489-9205-1A74-77A7-EFCF0274AC8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C0D7AC-AC5B-ECCD-78A6-E792163F712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F753AF6-B02A-D91E-FDF1-7026D8EC0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로그인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정보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1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식단정보 텍스트 입력">
            <a:hlinkClick r:id="" action="ppaction://media"/>
            <a:extLst>
              <a:ext uri="{FF2B5EF4-FFF2-40B4-BE49-F238E27FC236}">
                <a16:creationId xmlns:a16="http://schemas.microsoft.com/office/drawing/2014/main" id="{6F528169-2357-9504-5E1A-0E68FEF4A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81" r="36977"/>
          <a:stretch/>
        </p:blipFill>
        <p:spPr>
          <a:xfrm>
            <a:off x="7590677" y="225378"/>
            <a:ext cx="2966316" cy="640724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0E50FE-7986-2F93-AC07-3143FE5434D1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DAAA52-ECC2-45FE-8DAD-1E6B10406D5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203FA2-1ACD-D4AF-CF26-022951E6D52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FA4528-2DF4-2D54-CE92-8900CA1797DD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FCAC85-D20E-7252-5028-8CF9F294B00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22DB4E-D329-A445-630C-B15529A368F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289079-FBAB-62EB-3D23-295AF190DA3B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7F13F9C-06E7-492A-404A-EE74F03E0B9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377FDD-08A3-8F2F-CF81-20D9D6FDEC4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4EA24-22A6-0F95-A5E2-9417F6074190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3B73E5-D1A7-EBB7-5DF5-2F0FE70EC71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BF6076-0F96-FDF6-659D-D869620D9E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B4CDB97-8000-D6C3-8CE9-6BAEE93E2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1239962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식단정보 갤러리 입력">
            <a:hlinkClick r:id="" action="ppaction://media"/>
            <a:extLst>
              <a:ext uri="{FF2B5EF4-FFF2-40B4-BE49-F238E27FC236}">
                <a16:creationId xmlns:a16="http://schemas.microsoft.com/office/drawing/2014/main" id="{A54A64FB-6651-F3C1-14BF-CBB68B133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5" r="37057"/>
          <a:stretch/>
        </p:blipFill>
        <p:spPr>
          <a:xfrm>
            <a:off x="7587408" y="195431"/>
            <a:ext cx="2982069" cy="646713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00C12B-57B6-EDBB-EBB6-5803926A2C5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72A41F2-5E9E-0259-9248-51633556245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89D22A-0D10-BB7B-53E6-37A66BED5D7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7F811-AD4C-B890-6BF1-AF7CA59FDB9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26C922-68BE-74B7-16CB-28522CC4D9F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55D462-A7F5-3600-6BF1-4DD86EF646F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EC73B4-DECC-5583-2CA7-D9048C6519C4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2C9D9F-4223-F066-B614-1E2C5574047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E3A8E-AFD2-E36F-2083-27F10B33C46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49AB3A-6AF3-11A5-4AEA-A9A709DD8D1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5B8E8-8951-B3B0-22E8-05E1F5F52CF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4C8DBA-6080-597E-2513-DB89CE7F79D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92BCC31-3476-77FF-6190-FC79BEB95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갤러리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4123838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4F652-52F0-68F9-6D9D-EFC781BF8427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34EFEA-7C87-3670-EF98-4308A8192A56}"/>
              </a:ext>
            </a:extLst>
          </p:cNvPr>
          <p:cNvGrpSpPr/>
          <p:nvPr/>
        </p:nvGrpSpPr>
        <p:grpSpPr>
          <a:xfrm>
            <a:off x="57238" y="2059913"/>
            <a:ext cx="11851325" cy="3515134"/>
            <a:chOff x="57238" y="2059913"/>
            <a:chExt cx="11851325" cy="351513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9CD6DD9-D55C-DCEF-DA35-89E93BB446A5}"/>
                </a:ext>
              </a:extLst>
            </p:cNvPr>
            <p:cNvGrpSpPr/>
            <p:nvPr/>
          </p:nvGrpSpPr>
          <p:grpSpPr>
            <a:xfrm>
              <a:off x="2609049" y="2059913"/>
              <a:ext cx="3110895" cy="3511904"/>
              <a:chOff x="2609049" y="2059913"/>
              <a:chExt cx="3110895" cy="351190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360890-8BFB-7573-6C3A-93E742318DAD}"/>
                  </a:ext>
                </a:extLst>
              </p:cNvPr>
              <p:cNvGrpSpPr/>
              <p:nvPr/>
            </p:nvGrpSpPr>
            <p:grpSpPr>
              <a:xfrm>
                <a:off x="2795411" y="2059913"/>
                <a:ext cx="2738173" cy="2738173"/>
                <a:chOff x="3086157" y="1712044"/>
                <a:chExt cx="2738173" cy="2738173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E7D6B48-FFFC-77C8-9514-86A2925A6282}"/>
                    </a:ext>
                  </a:extLst>
                </p:cNvPr>
                <p:cNvSpPr/>
                <p:nvPr/>
              </p:nvSpPr>
              <p:spPr>
                <a:xfrm>
                  <a:off x="3086157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830895CA-748C-E1D6-15B2-3AB6F0409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7712" y="2133597"/>
                  <a:ext cx="1895063" cy="1895063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21CBB8-19FC-564F-C722-C50261399C5D}"/>
                  </a:ext>
                </a:extLst>
              </p:cNvPr>
              <p:cNvSpPr txBox="1"/>
              <p:nvPr/>
            </p:nvSpPr>
            <p:spPr>
              <a:xfrm>
                <a:off x="2609049" y="5056291"/>
                <a:ext cx="3110895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86369C8-50C2-4783-1B31-4532B4F99075}"/>
                </a:ext>
              </a:extLst>
            </p:cNvPr>
            <p:cNvGrpSpPr/>
            <p:nvPr/>
          </p:nvGrpSpPr>
          <p:grpSpPr>
            <a:xfrm>
              <a:off x="7351986" y="2059913"/>
              <a:ext cx="2738174" cy="3515134"/>
              <a:chOff x="7351986" y="2059913"/>
              <a:chExt cx="2738174" cy="3515134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6863AEA-4FEA-9182-C2D0-CF9BD4C42CCF}"/>
                  </a:ext>
                </a:extLst>
              </p:cNvPr>
              <p:cNvGrpSpPr/>
              <p:nvPr/>
            </p:nvGrpSpPr>
            <p:grpSpPr>
              <a:xfrm>
                <a:off x="7351987" y="2059913"/>
                <a:ext cx="2738173" cy="2738173"/>
                <a:chOff x="6784312" y="1712044"/>
                <a:chExt cx="2738173" cy="2738173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5088CC91-349B-2351-E34F-98A97D9710F0}"/>
                    </a:ext>
                  </a:extLst>
                </p:cNvPr>
                <p:cNvSpPr/>
                <p:nvPr/>
              </p:nvSpPr>
              <p:spPr>
                <a:xfrm>
                  <a:off x="6784312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BE51E4B-6192-7E2B-C4BF-336925148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0749" y="2133599"/>
                  <a:ext cx="1895062" cy="1895062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C6646F-B20C-66C6-5522-B14C3637338A}"/>
                  </a:ext>
                </a:extLst>
              </p:cNvPr>
              <p:cNvSpPr txBox="1"/>
              <p:nvPr/>
            </p:nvSpPr>
            <p:spPr>
              <a:xfrm>
                <a:off x="7351986" y="517493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섭취 칼로리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1E0D39-B065-2BC0-DC9D-2CE48C5C6C88}"/>
                </a:ext>
              </a:extLst>
            </p:cNvPr>
            <p:cNvSpPr txBox="1"/>
            <p:nvPr/>
          </p:nvSpPr>
          <p:spPr>
            <a:xfrm>
              <a:off x="57238" y="2915255"/>
              <a:ext cx="27381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IF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13CAC6-15ED-6ED5-E52C-DA2F29FB87D9}"/>
                </a:ext>
              </a:extLst>
            </p:cNvPr>
            <p:cNvSpPr txBox="1"/>
            <p:nvPr/>
          </p:nvSpPr>
          <p:spPr>
            <a:xfrm>
              <a:off x="5533584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&gt;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4335E-720A-850C-A5E2-D6D5F489B062}"/>
                </a:ext>
              </a:extLst>
            </p:cNvPr>
            <p:cNvSpPr txBox="1"/>
            <p:nvPr/>
          </p:nvSpPr>
          <p:spPr>
            <a:xfrm>
              <a:off x="10090159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1AD657-343E-C0AE-7652-D4A95BF40F22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2F1BEA-592A-183B-7D4D-27CB2BE46092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91A2473-36C7-A15A-6FFC-F42C5CE84C6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F47E6F3-9B3E-F7C5-E3E6-5A7FD1A08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C6C019-8052-D556-66C8-1FDBC8F3AAED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26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수정">
            <a:hlinkClick r:id="" action="ppaction://media"/>
            <a:extLst>
              <a:ext uri="{FF2B5EF4-FFF2-40B4-BE49-F238E27FC236}">
                <a16:creationId xmlns:a16="http://schemas.microsoft.com/office/drawing/2014/main" id="{D6A650D3-FB2C-C628-A121-88EACEC94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66" r="36998"/>
          <a:stretch/>
        </p:blipFill>
        <p:spPr>
          <a:xfrm>
            <a:off x="7605822" y="245357"/>
            <a:ext cx="2936026" cy="6367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20DAE0-6AB4-B092-88E4-D954FCC399A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B6E869-5257-EAA7-593E-05508A8F19C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D7D2FA-F02D-BE12-ED9D-78E072CF9BB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7587C1-C20D-7ABE-FA38-833394E72928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70D769-ABA0-A39C-E964-26F284B0C3F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F8FE55-555E-D91B-06F7-7C251D77E59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4EBEA8-78F9-6D70-313C-D428C038893D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16189-B172-696C-6E0F-B487276FEC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791E60-F872-3BEF-7258-2B8B390653C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35A011-457B-E458-6718-EFCC9B4538CC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5E6EAC-673D-6CBB-75EA-0850474E795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0D5C72-B33A-7B6D-870E-C3E2D297724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4B6C4D-C220-F118-FEBD-BC90E79A6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350123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삭제">
            <a:hlinkClick r:id="" action="ppaction://media"/>
            <a:extLst>
              <a:ext uri="{FF2B5EF4-FFF2-40B4-BE49-F238E27FC236}">
                <a16:creationId xmlns:a16="http://schemas.microsoft.com/office/drawing/2014/main" id="{81556971-61DA-13B7-D076-7559CD82E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73" r="37090"/>
          <a:stretch/>
        </p:blipFill>
        <p:spPr>
          <a:xfrm>
            <a:off x="7592560" y="216597"/>
            <a:ext cx="2962549" cy="642480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FEB329-21C6-DF74-15A1-72F75F9BC2FF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90E787-F835-FF6F-25A9-410DFD77BA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83BC38-39B7-4770-B20F-D4B96C8D63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EE093E-F5A1-E97C-AA53-B101A18F3346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B947A5-5B88-165B-331D-7C8DD9F8C10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77DD97-845B-8644-895A-EB5CC842415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F71455-B07C-10E9-F227-95899E4A420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E0A29-890A-CE20-1C91-729DEC98FF4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E44C59-1901-C308-2365-00F8E0D4CF8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120062-6642-1103-1956-29DEF767E0EF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692536-7872-4238-2091-B2FFD888AD3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F31AC4-CE72-EF26-99B9-B27E42A09D38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0A6D0E6-5D3E-360B-A9B2-DB9443BCC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삭제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091574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다이어트 진행상황">
            <a:hlinkClick r:id="" action="ppaction://media"/>
            <a:extLst>
              <a:ext uri="{FF2B5EF4-FFF2-40B4-BE49-F238E27FC236}">
                <a16:creationId xmlns:a16="http://schemas.microsoft.com/office/drawing/2014/main" id="{EFF4CF4D-1DC4-240B-D4D9-F5CC18681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4" r="37058"/>
          <a:stretch/>
        </p:blipFill>
        <p:spPr>
          <a:xfrm>
            <a:off x="7589794" y="204595"/>
            <a:ext cx="2968082" cy="643680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D215EB-1BD6-DA8D-4D91-C682AD7F8FCE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5C984C-63C5-5D91-E6C3-1B9F8AFCF8A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7E6F4E-20BE-4122-E02C-B4FFE631D69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5A7E87-7A83-FB61-6370-4599F012070B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B7004-B14F-DC99-8CC3-938C042A5E0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40F21-7A13-6695-E6A4-20E5630FC19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E9A71F-F11C-A2D6-0D84-909BAE966BE1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76070B-C2D4-A3AC-7D59-DD2E7951574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CF9E52C-2411-854D-D0D0-714EFBC8D21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7B69CB-D5CC-62F5-2BF6-F4A212FA0E64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92993E-5DE5-5680-3BCE-CBECDBD27E2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F1BA01-57BB-8DE6-6C74-2288616355A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27ED66-B73F-2493-6161-EF381C423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다이어트 진행상황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37303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회원정보 수정 로그아웃">
            <a:hlinkClick r:id="" action="ppaction://media"/>
            <a:extLst>
              <a:ext uri="{FF2B5EF4-FFF2-40B4-BE49-F238E27FC236}">
                <a16:creationId xmlns:a16="http://schemas.microsoft.com/office/drawing/2014/main" id="{A934A789-5C32-7F79-7FE9-14E1FD1F4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54" r="37031"/>
          <a:stretch/>
        </p:blipFill>
        <p:spPr>
          <a:xfrm>
            <a:off x="7587365" y="215010"/>
            <a:ext cx="2972940" cy="642797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953968-271A-C114-D2F2-BC21A44C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회원정보 수정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로그아웃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255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To Be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D9766D-F1CB-EB47-AEB7-18028E991155}"/>
              </a:ext>
            </a:extLst>
          </p:cNvPr>
          <p:cNvSpPr/>
          <p:nvPr/>
        </p:nvSpPr>
        <p:spPr>
          <a:xfrm>
            <a:off x="4332276" y="1166043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79B0C-8FFB-EB85-2BD8-6EE813FC0BD6}"/>
              </a:ext>
            </a:extLst>
          </p:cNvPr>
          <p:cNvSpPr txBox="1"/>
          <p:nvPr/>
        </p:nvSpPr>
        <p:spPr>
          <a:xfrm>
            <a:off x="3048000" y="218798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nginx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</a:t>
            </a:r>
            <a:r>
              <a:rPr lang="ko-KR" altLang="en-US" sz="2000" b="0" i="0" dirty="0" err="1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도커를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사용한 배포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/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식단목록 화면에 텍스트 정보와 함께 이미지 추가</a:t>
            </a:r>
            <a:endParaRPr lang="ko-KR" altLang="en-US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2A6DD3-E84C-F0D8-1CF6-A9157991B536}"/>
              </a:ext>
            </a:extLst>
          </p:cNvPr>
          <p:cNvSpPr/>
          <p:nvPr/>
        </p:nvSpPr>
        <p:spPr>
          <a:xfrm>
            <a:off x="4332276" y="365435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74F8D-0AC9-7FD2-FE35-36522FE6CAA0}"/>
              </a:ext>
            </a:extLst>
          </p:cNvPr>
          <p:cNvSpPr txBox="1"/>
          <p:nvPr/>
        </p:nvSpPr>
        <p:spPr>
          <a:xfrm>
            <a:off x="3048000" y="467629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정확도 </a:t>
            </a: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95%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달성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6F2CAC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음식추정 모델의 음식 목록 확장</a:t>
            </a:r>
          </a:p>
        </p:txBody>
      </p:sp>
    </p:spTree>
    <p:extLst>
      <p:ext uri="{BB962C8B-B14F-4D97-AF65-F5344CB8AC3E}">
        <p14:creationId xmlns:p14="http://schemas.microsoft.com/office/powerpoint/2010/main" val="4269585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2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8443423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640626"/>
      </p:ext>
    </p:extLst>
  </p:cSld>
  <p:clrMapOvr>
    <a:masterClrMapping/>
  </p:clrMapOvr>
  <p:transition advTm="0"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클립아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AA445D43-0DB9-D3C3-DC78-6CEFD993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39330" cy="1439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05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235191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3244998"/>
      </p:ext>
    </p:extLst>
  </p:cSld>
  <p:clrMapOvr>
    <a:masterClrMapping/>
  </p:clrMapOvr>
  <p:transition advClick="0" advTm="0"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15154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293D50-717C-3EA0-D5B4-D0A96B01DA96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F726DD1-95D3-DD4D-0220-8E783AAC32F0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06B6024-FB39-0FA6-0F59-11F9334BFC1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E691FB4-E1AC-415E-CA50-4273E656E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9029BA-F6AB-DD9B-AADA-334DCDE243F2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BF542B-C612-922B-E333-20FC67B3E874}"/>
              </a:ext>
            </a:extLst>
          </p:cNvPr>
          <p:cNvGrpSpPr/>
          <p:nvPr/>
        </p:nvGrpSpPr>
        <p:grpSpPr>
          <a:xfrm>
            <a:off x="605424" y="2059910"/>
            <a:ext cx="8228747" cy="3520757"/>
            <a:chOff x="605424" y="2059910"/>
            <a:chExt cx="8228747" cy="35207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9165F-46B4-0300-B9B0-F552FBE6154F}"/>
                </a:ext>
              </a:extLst>
            </p:cNvPr>
            <p:cNvGrpSpPr/>
            <p:nvPr/>
          </p:nvGrpSpPr>
          <p:grpSpPr>
            <a:xfrm>
              <a:off x="6095998" y="2059910"/>
              <a:ext cx="2738173" cy="3520757"/>
              <a:chOff x="6095998" y="2059910"/>
              <a:chExt cx="2738173" cy="352075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47258F5-4225-B5BA-6899-F494DE107C9E}"/>
                  </a:ext>
                </a:extLst>
              </p:cNvPr>
              <p:cNvGrpSpPr/>
              <p:nvPr/>
            </p:nvGrpSpPr>
            <p:grpSpPr>
              <a:xfrm>
                <a:off x="6095998" y="2059910"/>
                <a:ext cx="2738173" cy="2738173"/>
                <a:chOff x="6095998" y="2059910"/>
                <a:chExt cx="2738173" cy="2738173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9CEE05D-C03B-0C32-B560-28DE32D40AE1}"/>
                    </a:ext>
                  </a:extLst>
                </p:cNvPr>
                <p:cNvSpPr/>
                <p:nvPr/>
              </p:nvSpPr>
              <p:spPr>
                <a:xfrm>
                  <a:off x="6095998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3" name="그림 32" descr="스케치, 그림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0DA8763-6F7B-8EB1-D1FD-9CC838E59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53" y="2481464"/>
                  <a:ext cx="1895061" cy="189506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E5A227-FBF2-FFBE-3C55-EA1671E15219}"/>
                  </a:ext>
                </a:extLst>
              </p:cNvPr>
              <p:cNvSpPr txBox="1"/>
              <p:nvPr/>
            </p:nvSpPr>
            <p:spPr>
              <a:xfrm>
                <a:off x="6095998" y="518055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증가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8C4D7-6B5F-ADC1-3CDA-7F47E4E3587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22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07665"/>
            <a:ext cx="502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>
                <a:solidFill>
                  <a:srgbClr val="7000D8"/>
                </a:solidFill>
                <a:latin typeface="CommercialScript BT" pitchFamily="2" charset="0"/>
              </a:rPr>
              <a:t>Thank you!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7258F5-4225-B5BA-6899-F494DE107C9E}"/>
              </a:ext>
            </a:extLst>
          </p:cNvPr>
          <p:cNvGrpSpPr/>
          <p:nvPr/>
        </p:nvGrpSpPr>
        <p:grpSpPr>
          <a:xfrm>
            <a:off x="6095998" y="2059910"/>
            <a:ext cx="2738173" cy="2738173"/>
            <a:chOff x="6095998" y="2059910"/>
            <a:chExt cx="2738173" cy="273817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9CEE05D-C03B-0C32-B560-28DE32D40AE1}"/>
                </a:ext>
              </a:extLst>
            </p:cNvPr>
            <p:cNvSpPr/>
            <p:nvPr/>
          </p:nvSpPr>
          <p:spPr>
            <a:xfrm>
              <a:off x="6095998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 descr="스케치, 그림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0DA8763-6F7B-8EB1-D1FD-9CC838E59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553" y="2481464"/>
              <a:ext cx="1895061" cy="189506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FA1B1C-21C7-84BF-20C1-F8A504FD9E69}"/>
              </a:ext>
            </a:extLst>
          </p:cNvPr>
          <p:cNvGrpSpPr/>
          <p:nvPr/>
        </p:nvGrpSpPr>
        <p:grpSpPr>
          <a:xfrm>
            <a:off x="605424" y="2915255"/>
            <a:ext cx="8228747" cy="2665412"/>
            <a:chOff x="605424" y="2915255"/>
            <a:chExt cx="8228747" cy="26654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E5A227-FBF2-FFBE-3C55-EA1671E15219}"/>
                </a:ext>
              </a:extLst>
            </p:cNvPr>
            <p:cNvSpPr txBox="1"/>
            <p:nvPr/>
          </p:nvSpPr>
          <p:spPr>
            <a:xfrm>
              <a:off x="6095998" y="5180557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증가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B8537FDE-CC77-7A5C-032C-20ED9143927D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A52C5-FB5B-4561-194A-5DD69DD5962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98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4489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493806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751703" y="5174937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BMR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4CE6-6B7E-6276-AACC-4210A4F0AD31}"/>
              </a:ext>
            </a:extLst>
          </p:cNvPr>
          <p:cNvSpPr txBox="1"/>
          <p:nvPr/>
        </p:nvSpPr>
        <p:spPr>
          <a:xfrm>
            <a:off x="3361056" y="2846248"/>
            <a:ext cx="1577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154814-B0B6-ED9A-FF47-321005A97993}"/>
              </a:ext>
            </a:extLst>
          </p:cNvPr>
          <p:cNvGrpSpPr/>
          <p:nvPr/>
        </p:nvGrpSpPr>
        <p:grpSpPr>
          <a:xfrm>
            <a:off x="9087718" y="2059909"/>
            <a:ext cx="2738173" cy="2738173"/>
            <a:chOff x="9126019" y="1992290"/>
            <a:chExt cx="2738173" cy="273817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C56E5D-965B-2332-B7F0-8F3E631589E6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195BA1-1506-9613-E0F7-81E6083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BC20D-CB22-F774-B846-BD499A437A24}"/>
              </a:ext>
            </a:extLst>
          </p:cNvPr>
          <p:cNvSpPr txBox="1"/>
          <p:nvPr/>
        </p:nvSpPr>
        <p:spPr>
          <a:xfrm>
            <a:off x="7676237" y="2705720"/>
            <a:ext cx="1411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901356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4AB342-84DA-1ABE-3822-E70EF89249D1}"/>
              </a:ext>
            </a:extLst>
          </p:cNvPr>
          <p:cNvGrpSpPr/>
          <p:nvPr/>
        </p:nvGrpSpPr>
        <p:grpSpPr>
          <a:xfrm>
            <a:off x="290342" y="5048529"/>
            <a:ext cx="3110895" cy="1195056"/>
            <a:chOff x="290342" y="5048529"/>
            <a:chExt cx="3110895" cy="1195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9980B-3C2E-39A1-950B-725C5A91E4E0}"/>
                </a:ext>
              </a:extLst>
            </p:cNvPr>
            <p:cNvSpPr txBox="1"/>
            <p:nvPr/>
          </p:nvSpPr>
          <p:spPr>
            <a:xfrm>
              <a:off x="467974" y="5048529"/>
              <a:ext cx="2755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Total Daily Energy Expenditure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022848-DA17-F2F8-293C-F3189E2F7AF6}"/>
                </a:ext>
              </a:extLst>
            </p:cNvPr>
            <p:cNvSpPr txBox="1"/>
            <p:nvPr/>
          </p:nvSpPr>
          <p:spPr>
            <a:xfrm>
              <a:off x="290342" y="5535699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                 )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885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5F15FF0A-0BD0-4B52-32E6-614B236583D0}"/>
              </a:ext>
            </a:extLst>
          </p:cNvPr>
          <p:cNvSpPr/>
          <p:nvPr/>
        </p:nvSpPr>
        <p:spPr>
          <a:xfrm>
            <a:off x="1052536" y="2059910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6D99F2-3AE3-445B-E7A5-317DFD88A6B3}"/>
              </a:ext>
            </a:extLst>
          </p:cNvPr>
          <p:cNvGrpSpPr/>
          <p:nvPr/>
        </p:nvGrpSpPr>
        <p:grpSpPr>
          <a:xfrm>
            <a:off x="290342" y="2059909"/>
            <a:ext cx="11721909" cy="4183676"/>
            <a:chOff x="290342" y="2059909"/>
            <a:chExt cx="11721909" cy="41836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CC6AE6D-7179-1D58-2359-7F2CE3B5A554}"/>
                </a:ext>
              </a:extLst>
            </p:cNvPr>
            <p:cNvGrpSpPr/>
            <p:nvPr/>
          </p:nvGrpSpPr>
          <p:grpSpPr>
            <a:xfrm>
              <a:off x="3361056" y="2059909"/>
              <a:ext cx="8651195" cy="3822914"/>
              <a:chOff x="3361056" y="2059909"/>
              <a:chExt cx="8651195" cy="382291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C411713-8981-98EA-CE5C-D5270355F9DA}"/>
                  </a:ext>
                </a:extLst>
              </p:cNvPr>
              <p:cNvGrpSpPr/>
              <p:nvPr/>
            </p:nvGrpSpPr>
            <p:grpSpPr>
              <a:xfrm>
                <a:off x="4938066" y="2059910"/>
                <a:ext cx="2738173" cy="2738173"/>
                <a:chOff x="5467409" y="2059910"/>
                <a:chExt cx="2738173" cy="2738173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EEBA05-2438-F69F-82CC-ADCBABC091D3}"/>
                    </a:ext>
                  </a:extLst>
                </p:cNvPr>
                <p:cNvSpPr/>
                <p:nvPr/>
              </p:nvSpPr>
              <p:spPr>
                <a:xfrm>
                  <a:off x="5467409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C52AD4BB-07ED-7CB0-4CD0-E43FE4C4E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2696" y="2565201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7FF1F-5055-6DCE-7AA1-469B83F818DE}"/>
                  </a:ext>
                </a:extLst>
              </p:cNvPr>
              <p:cNvSpPr txBox="1"/>
              <p:nvPr/>
            </p:nvSpPr>
            <p:spPr>
              <a:xfrm>
                <a:off x="4751703" y="5174937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기초 대사량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BMR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94CE6-6B7E-6276-AACC-4210A4F0AD31}"/>
                  </a:ext>
                </a:extLst>
              </p:cNvPr>
              <p:cNvSpPr txBox="1"/>
              <p:nvPr/>
            </p:nvSpPr>
            <p:spPr>
              <a:xfrm>
                <a:off x="3361056" y="2846248"/>
                <a:ext cx="157701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=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4154814-B0B6-ED9A-FF47-321005A97993}"/>
                  </a:ext>
                </a:extLst>
              </p:cNvPr>
              <p:cNvGrpSpPr/>
              <p:nvPr/>
            </p:nvGrpSpPr>
            <p:grpSpPr>
              <a:xfrm>
                <a:off x="9087718" y="2059909"/>
                <a:ext cx="2738173" cy="2738173"/>
                <a:chOff x="9126019" y="1992290"/>
                <a:chExt cx="2738173" cy="2738173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EC56E5D-965B-2332-B7F0-8F3E631589E6}"/>
                    </a:ext>
                  </a:extLst>
                </p:cNvPr>
                <p:cNvSpPr/>
                <p:nvPr/>
              </p:nvSpPr>
              <p:spPr>
                <a:xfrm>
                  <a:off x="9126019" y="199229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B0195BA1-1506-9613-E0F7-81E608396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1308" y="2497579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FBC20D-CB22-F774-B846-BD499A437A24}"/>
                  </a:ext>
                </a:extLst>
              </p:cNvPr>
              <p:cNvSpPr txBox="1"/>
              <p:nvPr/>
            </p:nvSpPr>
            <p:spPr>
              <a:xfrm>
                <a:off x="7676237" y="2705720"/>
                <a:ext cx="141148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x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2EB645-1AF8-07CE-4080-211D4E2C12BD}"/>
                  </a:ext>
                </a:extLst>
              </p:cNvPr>
              <p:cNvSpPr txBox="1"/>
              <p:nvPr/>
            </p:nvSpPr>
            <p:spPr>
              <a:xfrm>
                <a:off x="8901356" y="5172068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활동 계수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AF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0571E2-D30A-47F4-6D02-CED0F7DC4E5A}"/>
                </a:ext>
              </a:extLst>
            </p:cNvPr>
            <p:cNvGrpSpPr/>
            <p:nvPr/>
          </p:nvGrpSpPr>
          <p:grpSpPr>
            <a:xfrm>
              <a:off x="290342" y="5048529"/>
              <a:ext cx="3110895" cy="1195056"/>
              <a:chOff x="290342" y="5048529"/>
              <a:chExt cx="3110895" cy="11950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67D3C4-C47B-C714-A0FF-16A39FF5D7EF}"/>
                  </a:ext>
                </a:extLst>
              </p:cNvPr>
              <p:cNvSpPr txBox="1"/>
              <p:nvPr/>
            </p:nvSpPr>
            <p:spPr>
              <a:xfrm>
                <a:off x="467974" y="5048529"/>
                <a:ext cx="275563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Total Daily Energy Expenditure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40780A-5799-C09E-8CED-3A20E0AC7FF0}"/>
                  </a:ext>
                </a:extLst>
              </p:cNvPr>
              <p:cNvSpPr txBox="1"/>
              <p:nvPr/>
            </p:nvSpPr>
            <p:spPr>
              <a:xfrm>
                <a:off x="290342" y="5535699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                 )</a:t>
                </a:r>
                <a:endParaRPr lang="ko-KR" altLang="en-US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B96F6D-E39E-23BD-11AA-FE0D142B1C18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8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03555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827241" y="5174937"/>
            <a:ext cx="318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Basal Metabolic Rate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0577F-EE43-96F0-2F8E-DBB628C87FD2}"/>
              </a:ext>
            </a:extLst>
          </p:cNvPr>
          <p:cNvGrpSpPr/>
          <p:nvPr/>
        </p:nvGrpSpPr>
        <p:grpSpPr>
          <a:xfrm>
            <a:off x="3285420" y="1437592"/>
            <a:ext cx="2810580" cy="4700237"/>
            <a:chOff x="3285420" y="1437592"/>
            <a:chExt cx="2810580" cy="47002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63FF9C-B8C7-81E8-1CE0-208A578504C1}"/>
                </a:ext>
              </a:extLst>
            </p:cNvPr>
            <p:cNvGrpSpPr/>
            <p:nvPr/>
          </p:nvGrpSpPr>
          <p:grpSpPr>
            <a:xfrm>
              <a:off x="4417909" y="1437592"/>
              <a:ext cx="1678091" cy="4700237"/>
              <a:chOff x="4417909" y="1437592"/>
              <a:chExt cx="1678091" cy="470023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8E10EA-CA35-98BE-26FC-6F7C0E3F2C5D}"/>
                  </a:ext>
                </a:extLst>
              </p:cNvPr>
              <p:cNvGrpSpPr/>
              <p:nvPr/>
            </p:nvGrpSpPr>
            <p:grpSpPr>
              <a:xfrm>
                <a:off x="4417909" y="3959037"/>
                <a:ext cx="1678091" cy="1678091"/>
                <a:chOff x="5956070" y="4352396"/>
                <a:chExt cx="1678091" cy="1678091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5C9468B-E13F-ADA9-BE58-AB3768EB5D2D}"/>
                    </a:ext>
                  </a:extLst>
                </p:cNvPr>
                <p:cNvSpPr/>
                <p:nvPr/>
              </p:nvSpPr>
              <p:spPr>
                <a:xfrm>
                  <a:off x="5956070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857692F-72A1-E23B-0329-19AF749D9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63" y="4568589"/>
                  <a:ext cx="1245704" cy="124570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48F368A-85F7-C8C7-9D8C-9FF0FBD865EE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1678091"/>
                <a:chOff x="8988337" y="4352396"/>
                <a:chExt cx="1678091" cy="1678091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8988337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3FFB311-2728-D464-43CC-8BDF52DF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4529" y="4568588"/>
                  <a:ext cx="1245705" cy="124570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94EDAD-E117-4739-1B8D-D786C71D17DF}"/>
                  </a:ext>
                </a:extLst>
              </p:cNvPr>
              <p:cNvSpPr txBox="1"/>
              <p:nvPr/>
            </p:nvSpPr>
            <p:spPr>
              <a:xfrm>
                <a:off x="4713113" y="3244330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남성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605A3-0798-A373-334E-6BC0B4C1E8E3}"/>
                  </a:ext>
                </a:extLst>
              </p:cNvPr>
              <p:cNvSpPr txBox="1"/>
              <p:nvPr/>
            </p:nvSpPr>
            <p:spPr>
              <a:xfrm>
                <a:off x="4713115" y="5768497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여성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 flipV="1">
              <a:off x="3285420" y="2276637"/>
              <a:ext cx="1348681" cy="1152363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3285420" y="3429000"/>
              <a:ext cx="1348682" cy="136908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6DB6F8-04AB-8637-8946-C28E2885EC97}"/>
              </a:ext>
            </a:extLst>
          </p:cNvPr>
          <p:cNvGrpSpPr/>
          <p:nvPr/>
        </p:nvGrpSpPr>
        <p:grpSpPr>
          <a:xfrm>
            <a:off x="6866985" y="1064781"/>
            <a:ext cx="5188986" cy="4177653"/>
            <a:chOff x="6866985" y="1064781"/>
            <a:chExt cx="5188986" cy="41776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81C028-58F2-F417-6F5C-1066A4CAED94}"/>
                </a:ext>
              </a:extLst>
            </p:cNvPr>
            <p:cNvSpPr txBox="1"/>
            <p:nvPr/>
          </p:nvSpPr>
          <p:spPr>
            <a:xfrm>
              <a:off x="6866985" y="4353729"/>
              <a:ext cx="5188986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655.1 + (9.563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(1.850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(4.676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866985" y="1832283"/>
              <a:ext cx="5188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66.5 + (13.75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(5.003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(6.75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 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DF6C446-C2CC-0DDE-7FAE-DAC6A169ACDA}"/>
                </a:ext>
              </a:extLst>
            </p:cNvPr>
            <p:cNvSpPr/>
            <p:nvPr/>
          </p:nvSpPr>
          <p:spPr>
            <a:xfrm>
              <a:off x="6866985" y="1064781"/>
              <a:ext cx="3031434" cy="490906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Harris Benedict </a:t>
              </a:r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방정식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89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CADE63-4CB8-5245-9853-AF3E7A37966A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74DADC3-E660-E96B-7688-2DCB15025BEB}"/>
              </a:ext>
            </a:extLst>
          </p:cNvPr>
          <p:cNvCxnSpPr>
            <a:cxnSpLocks/>
          </p:cNvCxnSpPr>
          <p:nvPr/>
        </p:nvCxnSpPr>
        <p:spPr>
          <a:xfrm>
            <a:off x="7344384" y="-97277"/>
            <a:ext cx="0" cy="7052553"/>
          </a:xfrm>
          <a:prstGeom prst="line">
            <a:avLst/>
          </a:prstGeom>
          <a:ln w="53975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446EF71-910A-F810-623D-5A9A5AD15030}"/>
              </a:ext>
            </a:extLst>
          </p:cNvPr>
          <p:cNvGrpSpPr/>
          <p:nvPr/>
        </p:nvGrpSpPr>
        <p:grpSpPr>
          <a:xfrm>
            <a:off x="4815225" y="5433117"/>
            <a:ext cx="7006545" cy="1052390"/>
            <a:chOff x="4815225" y="5433117"/>
            <a:chExt cx="7006545" cy="105239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9E0889-3320-E5EB-F4FC-FA055BDE64E2}"/>
                </a:ext>
              </a:extLst>
            </p:cNvPr>
            <p:cNvSpPr txBox="1"/>
            <p:nvPr/>
          </p:nvSpPr>
          <p:spPr>
            <a:xfrm>
              <a:off x="7716913" y="5777853"/>
              <a:ext cx="410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QnA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71D1FFF-201E-49DB-175D-7BD3B816D135}"/>
                </a:ext>
              </a:extLst>
            </p:cNvPr>
            <p:cNvSpPr/>
            <p:nvPr/>
          </p:nvSpPr>
          <p:spPr>
            <a:xfrm>
              <a:off x="6971846" y="5586779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05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88" name="그림 87" descr="그래픽, 클립아트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3C13D4E-91EA-C072-7012-7FEBBBF9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5433117"/>
              <a:ext cx="1052390" cy="105239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23212B7-85D4-EC50-16D4-674777BB8485}"/>
              </a:ext>
            </a:extLst>
          </p:cNvPr>
          <p:cNvGrpSpPr/>
          <p:nvPr/>
        </p:nvGrpSpPr>
        <p:grpSpPr>
          <a:xfrm>
            <a:off x="4818278" y="4167960"/>
            <a:ext cx="7003492" cy="1052390"/>
            <a:chOff x="4818278" y="4167960"/>
            <a:chExt cx="7003492" cy="105239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B3EC62-182C-3DB9-0D2A-0AA59D7B6627}"/>
                </a:ext>
              </a:extLst>
            </p:cNvPr>
            <p:cNvSpPr txBox="1"/>
            <p:nvPr/>
          </p:nvSpPr>
          <p:spPr>
            <a:xfrm>
              <a:off x="7716913" y="4509489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결과물 소개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1A7536-E561-F001-BBA1-0B2F6767B198}"/>
                </a:ext>
              </a:extLst>
            </p:cNvPr>
            <p:cNvSpPr/>
            <p:nvPr/>
          </p:nvSpPr>
          <p:spPr>
            <a:xfrm>
              <a:off x="6971846" y="4321622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04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0" name="그림 89" descr="보라색, 큐브, 디자인이(가) 표시된 사진&#10;&#10;자동 생성된 설명">
              <a:extLst>
                <a:ext uri="{FF2B5EF4-FFF2-40B4-BE49-F238E27FC236}">
                  <a16:creationId xmlns:a16="http://schemas.microsoft.com/office/drawing/2014/main" id="{06607C6C-790D-4237-7420-949721E8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278" y="4167960"/>
              <a:ext cx="1052390" cy="1052390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3C9D3B7-D381-77EE-28CC-D104F548EC3C}"/>
              </a:ext>
            </a:extLst>
          </p:cNvPr>
          <p:cNvGrpSpPr/>
          <p:nvPr/>
        </p:nvGrpSpPr>
        <p:grpSpPr>
          <a:xfrm>
            <a:off x="4815225" y="2902802"/>
            <a:ext cx="7006545" cy="1052391"/>
            <a:chOff x="4815225" y="2902802"/>
            <a:chExt cx="7006545" cy="10523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E75ECD-7B0B-4B46-83C1-E1B98D9D4705}"/>
                </a:ext>
              </a:extLst>
            </p:cNvPr>
            <p:cNvSpPr txBox="1"/>
            <p:nvPr/>
          </p:nvSpPr>
          <p:spPr>
            <a:xfrm>
              <a:off x="7716913" y="3241125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과정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F7022B1-9F0A-E5DE-A209-73000BFCB2ED}"/>
                </a:ext>
              </a:extLst>
            </p:cNvPr>
            <p:cNvSpPr/>
            <p:nvPr/>
          </p:nvSpPr>
          <p:spPr>
            <a:xfrm>
              <a:off x="6971850" y="3056465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03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2" name="그림 91" descr="그래픽, 다채로움, 원, 폰트이(가) 표시된 사진&#10;&#10;자동 생성된 설명">
              <a:extLst>
                <a:ext uri="{FF2B5EF4-FFF2-40B4-BE49-F238E27FC236}">
                  <a16:creationId xmlns:a16="http://schemas.microsoft.com/office/drawing/2014/main" id="{E75BF011-7180-89B8-C430-B5FF4F16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2902802"/>
              <a:ext cx="1052391" cy="105239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E1C82AB-94E2-94E0-B30D-38A21D529AA8}"/>
              </a:ext>
            </a:extLst>
          </p:cNvPr>
          <p:cNvGrpSpPr/>
          <p:nvPr/>
        </p:nvGrpSpPr>
        <p:grpSpPr>
          <a:xfrm>
            <a:off x="4815224" y="1637644"/>
            <a:ext cx="7006547" cy="1052391"/>
            <a:chOff x="4815224" y="1637644"/>
            <a:chExt cx="7006547" cy="10523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B90AAF-0F77-2E85-2009-8F0EBAC3153E}"/>
                </a:ext>
              </a:extLst>
            </p:cNvPr>
            <p:cNvSpPr txBox="1"/>
            <p:nvPr/>
          </p:nvSpPr>
          <p:spPr>
            <a:xfrm>
              <a:off x="7716913" y="1979174"/>
              <a:ext cx="410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기획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B71A099-A09C-B421-59FE-7AD682570D62}"/>
                </a:ext>
              </a:extLst>
            </p:cNvPr>
            <p:cNvSpPr/>
            <p:nvPr/>
          </p:nvSpPr>
          <p:spPr>
            <a:xfrm>
              <a:off x="6971846" y="1791308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02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4" name="그림 93" descr="그래픽, 바이올렛색, 보라색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3992883-F009-71DF-DAD2-76BC51A6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4" y="1637644"/>
              <a:ext cx="1052391" cy="1052391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ADB6482-D071-4EBB-E494-3FDE3A3F614C}"/>
              </a:ext>
            </a:extLst>
          </p:cNvPr>
          <p:cNvGrpSpPr/>
          <p:nvPr/>
        </p:nvGrpSpPr>
        <p:grpSpPr>
          <a:xfrm>
            <a:off x="4815225" y="372486"/>
            <a:ext cx="7006547" cy="1052392"/>
            <a:chOff x="4815225" y="372486"/>
            <a:chExt cx="7006547" cy="10523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708988-9C96-FECE-2A39-667236BA13C1}"/>
                </a:ext>
              </a:extLst>
            </p:cNvPr>
            <p:cNvSpPr txBox="1"/>
            <p:nvPr/>
          </p:nvSpPr>
          <p:spPr>
            <a:xfrm>
              <a:off x="7716913" y="717223"/>
              <a:ext cx="41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개요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9A20A78-BBDB-3728-B333-023DC498A4C9}"/>
                </a:ext>
              </a:extLst>
            </p:cNvPr>
            <p:cNvSpPr/>
            <p:nvPr/>
          </p:nvSpPr>
          <p:spPr>
            <a:xfrm>
              <a:off x="6971850" y="526151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01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6" name="그림 95" descr="그래픽, 클립아트, 그림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12C9BE6-396B-A481-74A5-DD7D9A7B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372486"/>
              <a:ext cx="1052392" cy="1052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0F5231-7EEF-71F4-DB12-80F1147B14F3}"/>
              </a:ext>
            </a:extLst>
          </p:cNvPr>
          <p:cNvSpPr/>
          <p:nvPr/>
        </p:nvSpPr>
        <p:spPr>
          <a:xfrm>
            <a:off x="743235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D33A41-83DF-C034-A53D-5153480391E5}"/>
              </a:ext>
            </a:extLst>
          </p:cNvPr>
          <p:cNvGrpSpPr/>
          <p:nvPr/>
        </p:nvGrpSpPr>
        <p:grpSpPr>
          <a:xfrm>
            <a:off x="827241" y="1064781"/>
            <a:ext cx="11228730" cy="5073048"/>
            <a:chOff x="827241" y="1064781"/>
            <a:chExt cx="11228730" cy="50730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D7FF1F-5055-6DCE-7AA1-469B83F818DE}"/>
                </a:ext>
              </a:extLst>
            </p:cNvPr>
            <p:cNvSpPr txBox="1"/>
            <p:nvPr/>
          </p:nvSpPr>
          <p:spPr>
            <a:xfrm>
              <a:off x="827241" y="5174937"/>
              <a:ext cx="31887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기초 대사량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Basal Metabolic Rate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D20577F-EE43-96F0-2F8E-DBB628C87FD2}"/>
                </a:ext>
              </a:extLst>
            </p:cNvPr>
            <p:cNvGrpSpPr/>
            <p:nvPr/>
          </p:nvGrpSpPr>
          <p:grpSpPr>
            <a:xfrm>
              <a:off x="3285420" y="1437592"/>
              <a:ext cx="2810580" cy="4700237"/>
              <a:chOff x="3285420" y="1437592"/>
              <a:chExt cx="2810580" cy="470023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D63FF9C-B8C7-81E8-1CE0-208A578504C1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4700237"/>
                <a:chOff x="4417909" y="1437592"/>
                <a:chExt cx="1678091" cy="470023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F8E10EA-CA35-98BE-26FC-6F7C0E3F2C5D}"/>
                    </a:ext>
                  </a:extLst>
                </p:cNvPr>
                <p:cNvGrpSpPr/>
                <p:nvPr/>
              </p:nvGrpSpPr>
              <p:grpSpPr>
                <a:xfrm>
                  <a:off x="4417909" y="3959037"/>
                  <a:ext cx="1678091" cy="1678091"/>
                  <a:chOff x="5956070" y="4352396"/>
                  <a:chExt cx="1678091" cy="1678091"/>
                </a:xfrm>
              </p:grpSpPr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D5C9468B-E13F-ADA9-BE58-AB3768EB5D2D}"/>
                      </a:ext>
                    </a:extLst>
                  </p:cNvPr>
                  <p:cNvSpPr/>
                  <p:nvPr/>
                </p:nvSpPr>
                <p:spPr>
                  <a:xfrm>
                    <a:off x="5956070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2857692F-72A1-E23B-0329-19AF749D95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2263" y="4568589"/>
                    <a:ext cx="1245704" cy="12457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48F368A-85F7-C8C7-9D8C-9FF0FBD865EE}"/>
                    </a:ext>
                  </a:extLst>
                </p:cNvPr>
                <p:cNvGrpSpPr/>
                <p:nvPr/>
              </p:nvGrpSpPr>
              <p:grpSpPr>
                <a:xfrm>
                  <a:off x="4417909" y="1437592"/>
                  <a:ext cx="1678091" cy="1678091"/>
                  <a:chOff x="8988337" y="4352396"/>
                  <a:chExt cx="1678091" cy="1678091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2E3C7B61-F423-4D3F-42F4-CA5B700D4596}"/>
                      </a:ext>
                    </a:extLst>
                  </p:cNvPr>
                  <p:cNvSpPr/>
                  <p:nvPr/>
                </p:nvSpPr>
                <p:spPr>
                  <a:xfrm>
                    <a:off x="8988337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3FFB311-2728-D464-43CC-8BDF52DF4D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4529" y="4568588"/>
                    <a:ext cx="1245705" cy="124570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94EDAD-E117-4739-1B8D-D786C71D17DF}"/>
                    </a:ext>
                  </a:extLst>
                </p:cNvPr>
                <p:cNvSpPr txBox="1"/>
                <p:nvPr/>
              </p:nvSpPr>
              <p:spPr>
                <a:xfrm>
                  <a:off x="4713113" y="3244330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남성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6605A3-0798-A373-334E-6BC0B4C1E8E3}"/>
                    </a:ext>
                  </a:extLst>
                </p:cNvPr>
                <p:cNvSpPr txBox="1"/>
                <p:nvPr/>
              </p:nvSpPr>
              <p:spPr>
                <a:xfrm>
                  <a:off x="4713115" y="5768497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여성</a:t>
                  </a:r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7" idx="3"/>
                <a:endCxn id="22" idx="1"/>
              </p:cNvCxnSpPr>
              <p:nvPr/>
            </p:nvCxnSpPr>
            <p:spPr>
              <a:xfrm flipV="1">
                <a:off x="3285420" y="2276637"/>
                <a:ext cx="1348681" cy="1152363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7" idx="3"/>
                <a:endCxn id="16" idx="1"/>
              </p:cNvCxnSpPr>
              <p:nvPr/>
            </p:nvCxnSpPr>
            <p:spPr>
              <a:xfrm>
                <a:off x="3285420" y="3429000"/>
                <a:ext cx="1348682" cy="136908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DABD06-C5B4-3849-5FC1-79B13FA0C673}"/>
                </a:ext>
              </a:extLst>
            </p:cNvPr>
            <p:cNvGrpSpPr/>
            <p:nvPr/>
          </p:nvGrpSpPr>
          <p:grpSpPr>
            <a:xfrm>
              <a:off x="6866985" y="1064781"/>
              <a:ext cx="5188986" cy="4177653"/>
              <a:chOff x="6866985" y="1064781"/>
              <a:chExt cx="5188986" cy="41776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0A5062-603E-D177-6120-E03E419D9770}"/>
                  </a:ext>
                </a:extLst>
              </p:cNvPr>
              <p:cNvSpPr txBox="1"/>
              <p:nvPr/>
            </p:nvSpPr>
            <p:spPr>
              <a:xfrm>
                <a:off x="6866985" y="4353729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655.1 + (9.563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(1.850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(4.676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1E8269-20D9-4AE0-76C0-5B6312E36477}"/>
                  </a:ext>
                </a:extLst>
              </p:cNvPr>
              <p:cNvSpPr txBox="1"/>
              <p:nvPr/>
            </p:nvSpPr>
            <p:spPr>
              <a:xfrm>
                <a:off x="6866985" y="1832283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66.5 + (13.75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(5.003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(6.75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 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4AB386F-C102-2A32-FAD4-FA51B81AD6EC}"/>
                  </a:ext>
                </a:extLst>
              </p:cNvPr>
              <p:cNvSpPr/>
              <p:nvPr/>
            </p:nvSpPr>
            <p:spPr>
              <a:xfrm>
                <a:off x="6866985" y="1064781"/>
                <a:ext cx="3031434" cy="490906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Harris Benedict 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방정식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10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02591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4D4E8E-AEE9-0AA8-9418-A921A9436D38}"/>
              </a:ext>
            </a:extLst>
          </p:cNvPr>
          <p:cNvSpPr txBox="1"/>
          <p:nvPr/>
        </p:nvSpPr>
        <p:spPr>
          <a:xfrm>
            <a:off x="6162772" y="278325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운동을 거의 또는 전혀 하지 않음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1.2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1D2FA6-43FB-2C3E-189B-7EF5FA4D5136}"/>
              </a:ext>
            </a:extLst>
          </p:cNvPr>
          <p:cNvSpPr txBox="1"/>
          <p:nvPr/>
        </p:nvSpPr>
        <p:spPr>
          <a:xfrm>
            <a:off x="556873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Activity Factor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B81140-4CBA-464C-1DA9-ACB2EBDFE409}"/>
              </a:ext>
            </a:extLst>
          </p:cNvPr>
          <p:cNvSpPr txBox="1"/>
          <p:nvPr/>
        </p:nvSpPr>
        <p:spPr>
          <a:xfrm>
            <a:off x="6162772" y="161099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1~3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1.375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251410-48D2-4DFF-EE52-47550E64E235}"/>
              </a:ext>
            </a:extLst>
          </p:cNvPr>
          <p:cNvSpPr txBox="1"/>
          <p:nvPr/>
        </p:nvSpPr>
        <p:spPr>
          <a:xfrm>
            <a:off x="6162772" y="2910469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보통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3~5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1.55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4DC506-F396-A441-B5C8-7C769BE7965F}"/>
              </a:ext>
            </a:extLst>
          </p:cNvPr>
          <p:cNvSpPr txBox="1"/>
          <p:nvPr/>
        </p:nvSpPr>
        <p:spPr>
          <a:xfrm>
            <a:off x="6162772" y="4197997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6~7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1.725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26CF60-C1CE-225C-45B9-20DB9F7524D7}"/>
              </a:ext>
            </a:extLst>
          </p:cNvPr>
          <p:cNvSpPr txBox="1"/>
          <p:nvPr/>
        </p:nvSpPr>
        <p:spPr>
          <a:xfrm>
            <a:off x="6162772" y="548877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격렬한 스포츠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운동선수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1.9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EFDE96-1FE1-4875-64F0-7FB2A87BB5DB}"/>
              </a:ext>
            </a:extLst>
          </p:cNvPr>
          <p:cNvGrpSpPr/>
          <p:nvPr/>
        </p:nvGrpSpPr>
        <p:grpSpPr>
          <a:xfrm>
            <a:off x="2976121" y="278325"/>
            <a:ext cx="2601613" cy="6188812"/>
            <a:chOff x="2976121" y="278325"/>
            <a:chExt cx="2601613" cy="618881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2976121" y="761376"/>
              <a:ext cx="1737490" cy="266762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4" idx="3"/>
              <a:endCxn id="59" idx="1"/>
            </p:cNvCxnSpPr>
            <p:nvPr/>
          </p:nvCxnSpPr>
          <p:spPr>
            <a:xfrm flipV="1">
              <a:off x="2976121" y="2076506"/>
              <a:ext cx="1692123" cy="135249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0DFBA76-F381-4F15-F1AA-7548C0D643CB}"/>
                </a:ext>
              </a:extLst>
            </p:cNvPr>
            <p:cNvGrpSpPr/>
            <p:nvPr/>
          </p:nvGrpSpPr>
          <p:grpSpPr>
            <a:xfrm>
              <a:off x="4552031" y="278325"/>
              <a:ext cx="1025703" cy="1025703"/>
              <a:chOff x="3877006" y="278325"/>
              <a:chExt cx="1025703" cy="102570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E3C7B61-F423-4D3F-42F4-CA5B700D4596}"/>
                  </a:ext>
                </a:extLst>
              </p:cNvPr>
              <p:cNvSpPr/>
              <p:nvPr/>
            </p:nvSpPr>
            <p:spPr>
              <a:xfrm>
                <a:off x="3877006" y="278325"/>
                <a:ext cx="1025703" cy="102570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52A778-4439-9ADE-BE2F-62CB13B3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8586" y="400802"/>
                <a:ext cx="721148" cy="721148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0B851D4-0DB0-B59A-85DF-C6238D523D25}"/>
                </a:ext>
              </a:extLst>
            </p:cNvPr>
            <p:cNvGrpSpPr/>
            <p:nvPr/>
          </p:nvGrpSpPr>
          <p:grpSpPr>
            <a:xfrm>
              <a:off x="4547584" y="2859882"/>
              <a:ext cx="1025701" cy="1025701"/>
              <a:chOff x="3872559" y="2859882"/>
              <a:chExt cx="1025701" cy="10257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9125275-B819-FE73-FFCA-1F6F9D366270}"/>
                  </a:ext>
                </a:extLst>
              </p:cNvPr>
              <p:cNvSpPr/>
              <p:nvPr/>
            </p:nvSpPr>
            <p:spPr>
              <a:xfrm>
                <a:off x="3872559" y="2859882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20F2EF0-5192-0CB4-6CD2-9AB8B94F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2978319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368542D-DAA5-7BCB-F887-60623BE638AF}"/>
                </a:ext>
              </a:extLst>
            </p:cNvPr>
            <p:cNvGrpSpPr/>
            <p:nvPr/>
          </p:nvGrpSpPr>
          <p:grpSpPr>
            <a:xfrm>
              <a:off x="4547585" y="1569105"/>
              <a:ext cx="1025701" cy="1025701"/>
              <a:chOff x="3872560" y="1569105"/>
              <a:chExt cx="1025701" cy="102570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9F33DCA-814F-AAE9-4FCD-11B3BD650C05}"/>
                  </a:ext>
                </a:extLst>
              </p:cNvPr>
              <p:cNvSpPr/>
              <p:nvPr/>
            </p:nvSpPr>
            <p:spPr>
              <a:xfrm>
                <a:off x="3872560" y="1569105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F00EA7D-8B07-9E7E-D91E-7414ED91F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1682093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EAC058E-86A1-3100-9D0D-D4350F019849}"/>
                </a:ext>
              </a:extLst>
            </p:cNvPr>
            <p:cNvGrpSpPr/>
            <p:nvPr/>
          </p:nvGrpSpPr>
          <p:grpSpPr>
            <a:xfrm>
              <a:off x="4547583" y="4150659"/>
              <a:ext cx="1025701" cy="1025701"/>
              <a:chOff x="3872558" y="4150659"/>
              <a:chExt cx="1025701" cy="102570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F73EF2-2BB0-4715-6F0A-E492E450FC35}"/>
                  </a:ext>
                </a:extLst>
              </p:cNvPr>
              <p:cNvSpPr/>
              <p:nvPr/>
            </p:nvSpPr>
            <p:spPr>
              <a:xfrm>
                <a:off x="3872558" y="4150659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38FBB2A4-EEC0-5604-FF8A-A2FBF3A6E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04703" y="4329339"/>
                <a:ext cx="717040" cy="717040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6B3246-EFC2-BF95-47C3-F4BDE9C461E7}"/>
                </a:ext>
              </a:extLst>
            </p:cNvPr>
            <p:cNvGrpSpPr/>
            <p:nvPr/>
          </p:nvGrpSpPr>
          <p:grpSpPr>
            <a:xfrm>
              <a:off x="4541202" y="5441436"/>
              <a:ext cx="1025701" cy="1025701"/>
              <a:chOff x="3866177" y="5441436"/>
              <a:chExt cx="1025701" cy="102570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46D44F3-6A4B-3920-CC42-1F492FE9A0F1}"/>
                  </a:ext>
                </a:extLst>
              </p:cNvPr>
              <p:cNvSpPr/>
              <p:nvPr/>
            </p:nvSpPr>
            <p:spPr>
              <a:xfrm>
                <a:off x="3866177" y="5441436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7BCC18-87C0-BB72-9DA6-823B82E6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1872" y="5590750"/>
                <a:ext cx="727072" cy="727072"/>
              </a:xfrm>
              <a:prstGeom prst="rect">
                <a:avLst/>
              </a:prstGeom>
            </p:spPr>
          </p:pic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1E3515F-4CE4-B720-74F4-017398D4415E}"/>
                </a:ext>
              </a:extLst>
            </p:cNvPr>
            <p:cNvCxnSpPr>
              <a:cxnSpLocks/>
              <a:stCxn id="4" idx="3"/>
              <a:endCxn id="57" idx="1"/>
            </p:cNvCxnSpPr>
            <p:nvPr/>
          </p:nvCxnSpPr>
          <p:spPr>
            <a:xfrm flipV="1">
              <a:off x="2976121" y="3372732"/>
              <a:ext cx="1692123" cy="56265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5E662EC-DC7E-7C85-30F7-C9773D0E4DD5}"/>
                </a:ext>
              </a:extLst>
            </p:cNvPr>
            <p:cNvCxnSpPr>
              <a:cxnSpLocks/>
              <a:stCxn id="4" idx="3"/>
              <a:endCxn id="61" idx="1"/>
            </p:cNvCxnSpPr>
            <p:nvPr/>
          </p:nvCxnSpPr>
          <p:spPr>
            <a:xfrm>
              <a:off x="2976121" y="3428997"/>
              <a:ext cx="1703607" cy="125886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08924D1-42E8-8AE1-57AF-606FB67FB622}"/>
                </a:ext>
              </a:extLst>
            </p:cNvPr>
            <p:cNvCxnSpPr>
              <a:cxnSpLocks/>
              <a:stCxn id="4" idx="3"/>
              <a:endCxn id="63" idx="1"/>
            </p:cNvCxnSpPr>
            <p:nvPr/>
          </p:nvCxnSpPr>
          <p:spPr>
            <a:xfrm>
              <a:off x="2976121" y="3428997"/>
              <a:ext cx="1720776" cy="2525289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25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5" grpId="0"/>
      <p:bldP spid="66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BAAEE8-5094-BA4C-FD02-99D4E1E64ED1}"/>
              </a:ext>
            </a:extLst>
          </p:cNvPr>
          <p:cNvGrpSpPr/>
          <p:nvPr/>
        </p:nvGrpSpPr>
        <p:grpSpPr>
          <a:xfrm>
            <a:off x="556873" y="278325"/>
            <a:ext cx="11078254" cy="6188812"/>
            <a:chOff x="556873" y="278325"/>
            <a:chExt cx="11078254" cy="618881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162772" y="278325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운동을 거의 또는 전혀 하지 않음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1.2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1D2FA6-43FB-2C3E-189B-7EF5FA4D5136}"/>
                </a:ext>
              </a:extLst>
            </p:cNvPr>
            <p:cNvSpPr txBox="1"/>
            <p:nvPr/>
          </p:nvSpPr>
          <p:spPr>
            <a:xfrm>
              <a:off x="556873" y="5172068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활동 계수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Activity Factor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B81140-4CBA-464C-1DA9-ACB2EBDFE409}"/>
                </a:ext>
              </a:extLst>
            </p:cNvPr>
            <p:cNvSpPr txBox="1"/>
            <p:nvPr/>
          </p:nvSpPr>
          <p:spPr>
            <a:xfrm>
              <a:off x="6162772" y="161099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적은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1~3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1.375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251410-48D2-4DFF-EE52-47550E64E235}"/>
                </a:ext>
              </a:extLst>
            </p:cNvPr>
            <p:cNvSpPr txBox="1"/>
            <p:nvPr/>
          </p:nvSpPr>
          <p:spPr>
            <a:xfrm>
              <a:off x="6162772" y="2910469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보통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3~5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1.55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4DC506-F396-A441-B5C8-7C769BE7965F}"/>
                </a:ext>
              </a:extLst>
            </p:cNvPr>
            <p:cNvSpPr txBox="1"/>
            <p:nvPr/>
          </p:nvSpPr>
          <p:spPr>
            <a:xfrm>
              <a:off x="6162772" y="4197997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6~7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1.725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26CF60-C1CE-225C-45B9-20DB9F7524D7}"/>
                </a:ext>
              </a:extLst>
            </p:cNvPr>
            <p:cNvSpPr txBox="1"/>
            <p:nvPr/>
          </p:nvSpPr>
          <p:spPr>
            <a:xfrm>
              <a:off x="6162772" y="548877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격렬한 스포츠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운동선수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1.9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BEFDE96-1FE1-4875-64F0-7FB2A87BB5DB}"/>
                </a:ext>
              </a:extLst>
            </p:cNvPr>
            <p:cNvGrpSpPr/>
            <p:nvPr/>
          </p:nvGrpSpPr>
          <p:grpSpPr>
            <a:xfrm>
              <a:off x="2976121" y="278325"/>
              <a:ext cx="2601613" cy="6188812"/>
              <a:chOff x="2976121" y="278325"/>
              <a:chExt cx="2601613" cy="6188812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4" idx="3"/>
                <a:endCxn id="54" idx="1"/>
              </p:cNvCxnSpPr>
              <p:nvPr/>
            </p:nvCxnSpPr>
            <p:spPr>
              <a:xfrm flipV="1">
                <a:off x="2976121" y="761376"/>
                <a:ext cx="1737490" cy="266762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4" idx="3"/>
                <a:endCxn id="59" idx="1"/>
              </p:cNvCxnSpPr>
              <p:nvPr/>
            </p:nvCxnSpPr>
            <p:spPr>
              <a:xfrm flipV="1">
                <a:off x="2976121" y="2076506"/>
                <a:ext cx="1692123" cy="135249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F0DFBA76-F381-4F15-F1AA-7548C0D643CB}"/>
                  </a:ext>
                </a:extLst>
              </p:cNvPr>
              <p:cNvGrpSpPr/>
              <p:nvPr/>
            </p:nvGrpSpPr>
            <p:grpSpPr>
              <a:xfrm>
                <a:off x="4552031" y="278325"/>
                <a:ext cx="1025703" cy="1025703"/>
                <a:chOff x="3877006" y="278325"/>
                <a:chExt cx="1025703" cy="1025703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3877006" y="278325"/>
                  <a:ext cx="1025703" cy="102570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1D52A778-4439-9ADE-BE2F-62CB13B31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8586" y="400802"/>
                  <a:ext cx="721148" cy="721148"/>
                </a:xfrm>
                <a:prstGeom prst="rect">
                  <a:avLst/>
                </a:prstGeom>
              </p:spPr>
            </p:pic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B851D4-0DB0-B59A-85DF-C6238D523D25}"/>
                  </a:ext>
                </a:extLst>
              </p:cNvPr>
              <p:cNvGrpSpPr/>
              <p:nvPr/>
            </p:nvGrpSpPr>
            <p:grpSpPr>
              <a:xfrm>
                <a:off x="4547584" y="2859882"/>
                <a:ext cx="1025701" cy="1025701"/>
                <a:chOff x="3872559" y="2859882"/>
                <a:chExt cx="1025701" cy="1025701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9125275-B819-FE73-FFCA-1F6F9D366270}"/>
                    </a:ext>
                  </a:extLst>
                </p:cNvPr>
                <p:cNvSpPr/>
                <p:nvPr/>
              </p:nvSpPr>
              <p:spPr>
                <a:xfrm>
                  <a:off x="3872559" y="2859882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920F2EF0-5192-0CB4-6CD2-9AB8B94F5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2978319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368542D-DAA5-7BCB-F887-60623BE638AF}"/>
                  </a:ext>
                </a:extLst>
              </p:cNvPr>
              <p:cNvGrpSpPr/>
              <p:nvPr/>
            </p:nvGrpSpPr>
            <p:grpSpPr>
              <a:xfrm>
                <a:off x="4547585" y="1569105"/>
                <a:ext cx="1025701" cy="1025701"/>
                <a:chOff x="3872560" y="1569105"/>
                <a:chExt cx="1025701" cy="1025701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9F33DCA-814F-AAE9-4FCD-11B3BD650C05}"/>
                    </a:ext>
                  </a:extLst>
                </p:cNvPr>
                <p:cNvSpPr/>
                <p:nvPr/>
              </p:nvSpPr>
              <p:spPr>
                <a:xfrm>
                  <a:off x="3872560" y="1569105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3F00EA7D-8B07-9E7E-D91E-7414ED91F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1682093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AEAC058E-86A1-3100-9D0D-D4350F019849}"/>
                  </a:ext>
                </a:extLst>
              </p:cNvPr>
              <p:cNvGrpSpPr/>
              <p:nvPr/>
            </p:nvGrpSpPr>
            <p:grpSpPr>
              <a:xfrm>
                <a:off x="4547583" y="4150659"/>
                <a:ext cx="1025701" cy="1025701"/>
                <a:chOff x="3872558" y="4150659"/>
                <a:chExt cx="1025701" cy="102570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3F73EF2-2BB0-4715-6F0A-E492E450FC35}"/>
                    </a:ext>
                  </a:extLst>
                </p:cNvPr>
                <p:cNvSpPr/>
                <p:nvPr/>
              </p:nvSpPr>
              <p:spPr>
                <a:xfrm>
                  <a:off x="3872558" y="4150659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38FBB2A4-EEC0-5604-FF8A-A2FBF3A6E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4703" y="4329339"/>
                  <a:ext cx="717040" cy="71704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226B3246-EFC2-BF95-47C3-F4BDE9C461E7}"/>
                  </a:ext>
                </a:extLst>
              </p:cNvPr>
              <p:cNvGrpSpPr/>
              <p:nvPr/>
            </p:nvGrpSpPr>
            <p:grpSpPr>
              <a:xfrm>
                <a:off x="4541202" y="5441436"/>
                <a:ext cx="1025701" cy="1025701"/>
                <a:chOff x="3866177" y="5441436"/>
                <a:chExt cx="1025701" cy="1025701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6D44F3-6A4B-3920-CC42-1F492FE9A0F1}"/>
                    </a:ext>
                  </a:extLst>
                </p:cNvPr>
                <p:cNvSpPr/>
                <p:nvPr/>
              </p:nvSpPr>
              <p:spPr>
                <a:xfrm>
                  <a:off x="3866177" y="5441436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FC7BCC18-87C0-BB72-9DA6-823B82E6E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1872" y="5590750"/>
                  <a:ext cx="727072" cy="727072"/>
                </a:xfrm>
                <a:prstGeom prst="rect">
                  <a:avLst/>
                </a:prstGeom>
              </p:spPr>
            </p:pic>
          </p:grp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71E3515F-4CE4-B720-74F4-017398D4415E}"/>
                  </a:ext>
                </a:extLst>
              </p:cNvPr>
              <p:cNvCxnSpPr>
                <a:cxnSpLocks/>
                <a:stCxn id="4" idx="3"/>
                <a:endCxn id="57" idx="1"/>
              </p:cNvCxnSpPr>
              <p:nvPr/>
            </p:nvCxnSpPr>
            <p:spPr>
              <a:xfrm flipV="1">
                <a:off x="2976121" y="3372732"/>
                <a:ext cx="1692123" cy="56265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5E662EC-DC7E-7C85-30F7-C9773D0E4DD5}"/>
                  </a:ext>
                </a:extLst>
              </p:cNvPr>
              <p:cNvCxnSpPr>
                <a:cxnSpLocks/>
                <a:stCxn id="4" idx="3"/>
                <a:endCxn id="61" idx="1"/>
              </p:cNvCxnSpPr>
              <p:nvPr/>
            </p:nvCxnSpPr>
            <p:spPr>
              <a:xfrm>
                <a:off x="2976121" y="3428997"/>
                <a:ext cx="1703607" cy="125886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08924D1-42E8-8AE1-57AF-606FB67FB622}"/>
                  </a:ext>
                </a:extLst>
              </p:cNvPr>
              <p:cNvCxnSpPr>
                <a:cxnSpLocks/>
                <a:stCxn id="4" idx="3"/>
                <a:endCxn id="63" idx="1"/>
              </p:cNvCxnSpPr>
              <p:nvPr/>
            </p:nvCxnSpPr>
            <p:spPr>
              <a:xfrm>
                <a:off x="2976121" y="3428997"/>
                <a:ext cx="1720776" cy="2525289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E411793B-2233-F908-B7E4-47B6E72AD5B8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54F186-7558-E2B1-4FE6-F0075F99D78D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4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32682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D52FFF3-4185-A81B-34F0-6947FDEBF734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9980B-3C2E-39A1-950B-725C5A91E4E0}"/>
              </a:ext>
            </a:extLst>
          </p:cNvPr>
          <p:cNvSpPr txBox="1"/>
          <p:nvPr/>
        </p:nvSpPr>
        <p:spPr>
          <a:xfrm>
            <a:off x="436521" y="4925486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55 ~ 65 %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540550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단백질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20 %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C56E5D-965B-2332-B7F0-8F3E631589E6}"/>
              </a:ext>
            </a:extLst>
          </p:cNvPr>
          <p:cNvSpPr/>
          <p:nvPr/>
        </p:nvSpPr>
        <p:spPr>
          <a:xfrm>
            <a:off x="883094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644579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15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30 %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1E3894-DBD7-9947-8AD2-8A14F48C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347" y="2300373"/>
            <a:ext cx="2257243" cy="22572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A970D8-8B53-7549-7514-E71803779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067" y="2300373"/>
            <a:ext cx="2257243" cy="22572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365D5F-A715-6C55-3E51-3C6C56322F0C}"/>
              </a:ext>
            </a:extLst>
          </p:cNvPr>
          <p:cNvGrpSpPr/>
          <p:nvPr/>
        </p:nvGrpSpPr>
        <p:grpSpPr>
          <a:xfrm>
            <a:off x="432103" y="4074807"/>
            <a:ext cx="11323370" cy="2255767"/>
            <a:chOff x="432103" y="4074807"/>
            <a:chExt cx="11323370" cy="22557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474673-89FC-2A6D-50D9-4168250A3080}"/>
                </a:ext>
              </a:extLst>
            </p:cNvPr>
            <p:cNvSpPr txBox="1"/>
            <p:nvPr/>
          </p:nvSpPr>
          <p:spPr>
            <a:xfrm>
              <a:off x="7238810" y="4074807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5DC813-7199-B9D9-E7A6-8114F2B995F5}"/>
                </a:ext>
              </a:extLst>
            </p:cNvPr>
            <p:cNvSpPr txBox="1"/>
            <p:nvPr/>
          </p:nvSpPr>
          <p:spPr>
            <a:xfrm>
              <a:off x="3134781" y="4079485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487AE2-78ED-3FA7-2A45-14F1C9E066C0}"/>
                </a:ext>
              </a:extLst>
            </p:cNvPr>
            <p:cNvSpPr txBox="1"/>
            <p:nvPr/>
          </p:nvSpPr>
          <p:spPr>
            <a:xfrm>
              <a:off x="8644578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805276-4C57-A08C-0391-10BD24A0605B}"/>
                </a:ext>
              </a:extLst>
            </p:cNvPr>
            <p:cNvSpPr txBox="1"/>
            <p:nvPr/>
          </p:nvSpPr>
          <p:spPr>
            <a:xfrm>
              <a:off x="4540550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132371-8C69-F63F-4ABF-9276411A14BB}"/>
                </a:ext>
              </a:extLst>
            </p:cNvPr>
            <p:cNvSpPr txBox="1"/>
            <p:nvPr/>
          </p:nvSpPr>
          <p:spPr>
            <a:xfrm>
              <a:off x="432103" y="4525878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99155F-B77A-A018-B846-DA4AA9A4092F}"/>
              </a:ext>
            </a:extLst>
          </p:cNvPr>
          <p:cNvSpPr/>
          <p:nvPr/>
        </p:nvSpPr>
        <p:spPr>
          <a:xfrm>
            <a:off x="3964885" y="804668"/>
            <a:ext cx="4266347" cy="490906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2020 </a:t>
            </a:r>
            <a:r>
              <a:rPr lang="ko-KR" altLang="en-US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한국인 영양소 섭취기준</a:t>
            </a:r>
          </a:p>
        </p:txBody>
      </p:sp>
    </p:spTree>
    <p:extLst>
      <p:ext uri="{BB962C8B-B14F-4D97-AF65-F5344CB8AC3E}">
        <p14:creationId xmlns:p14="http://schemas.microsoft.com/office/powerpoint/2010/main" val="304650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60B4A8-705B-0297-135E-5CE44B965E78}"/>
              </a:ext>
            </a:extLst>
          </p:cNvPr>
          <p:cNvGrpSpPr/>
          <p:nvPr/>
        </p:nvGrpSpPr>
        <p:grpSpPr>
          <a:xfrm>
            <a:off x="432103" y="2059909"/>
            <a:ext cx="11323370" cy="4270665"/>
            <a:chOff x="432103" y="2059909"/>
            <a:chExt cx="11323370" cy="42706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1A89A7-94E0-4E7C-C895-D38E115FD7F4}"/>
                </a:ext>
              </a:extLst>
            </p:cNvPr>
            <p:cNvGrpSpPr/>
            <p:nvPr/>
          </p:nvGrpSpPr>
          <p:grpSpPr>
            <a:xfrm>
              <a:off x="432103" y="2059909"/>
              <a:ext cx="11323370" cy="4270665"/>
              <a:chOff x="432103" y="2059909"/>
              <a:chExt cx="11323370" cy="427066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365D5F-A715-6C55-3E51-3C6C56322F0C}"/>
                  </a:ext>
                </a:extLst>
              </p:cNvPr>
              <p:cNvGrpSpPr/>
              <p:nvPr/>
            </p:nvGrpSpPr>
            <p:grpSpPr>
              <a:xfrm>
                <a:off x="432103" y="4074807"/>
                <a:ext cx="11323370" cy="2255767"/>
                <a:chOff x="432103" y="4074807"/>
                <a:chExt cx="11323370" cy="225576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4474673-89FC-2A6D-50D9-4168250A3080}"/>
                    </a:ext>
                  </a:extLst>
                </p:cNvPr>
                <p:cNvSpPr txBox="1"/>
                <p:nvPr/>
              </p:nvSpPr>
              <p:spPr>
                <a:xfrm>
                  <a:off x="7238810" y="4074807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5DC813-7199-B9D9-E7A6-8114F2B995F5}"/>
                    </a:ext>
                  </a:extLst>
                </p:cNvPr>
                <p:cNvSpPr txBox="1"/>
                <p:nvPr/>
              </p:nvSpPr>
              <p:spPr>
                <a:xfrm>
                  <a:off x="3134781" y="4079485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C487AE2-78ED-3FA7-2A45-14F1C9E066C0}"/>
                    </a:ext>
                  </a:extLst>
                </p:cNvPr>
                <p:cNvSpPr txBox="1"/>
                <p:nvPr/>
              </p:nvSpPr>
              <p:spPr>
                <a:xfrm>
                  <a:off x="8644578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3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805276-4C57-A08C-0391-10BD24A0605B}"/>
                    </a:ext>
                  </a:extLst>
                </p:cNvPr>
                <p:cNvSpPr txBox="1"/>
                <p:nvPr/>
              </p:nvSpPr>
              <p:spPr>
                <a:xfrm>
                  <a:off x="4540550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2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E132371-8C69-F63F-4ABF-9276411A14BB}"/>
                    </a:ext>
                  </a:extLst>
                </p:cNvPr>
                <p:cNvSpPr txBox="1"/>
                <p:nvPr/>
              </p:nvSpPr>
              <p:spPr>
                <a:xfrm>
                  <a:off x="432103" y="4525878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5</a:t>
                  </a:r>
                </a:p>
              </p:txBody>
            </p:sp>
          </p:grp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D52FFF3-4185-A81B-34F0-6947FDEBF734}"/>
                  </a:ext>
                </a:extLst>
              </p:cNvPr>
              <p:cNvSpPr/>
              <p:nvPr/>
            </p:nvSpPr>
            <p:spPr>
              <a:xfrm>
                <a:off x="622883" y="205991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EC56E5D-965B-2332-B7F0-8F3E631589E6}"/>
                  </a:ext>
                </a:extLst>
              </p:cNvPr>
              <p:cNvSpPr/>
              <p:nvPr/>
            </p:nvSpPr>
            <p:spPr>
              <a:xfrm>
                <a:off x="8830943" y="2059909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71E3894-DBD7-9947-8AD2-8A14F48C2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63347" y="2300373"/>
                <a:ext cx="2257243" cy="2257243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A970D8-8B53-7549-7514-E7180377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8067" y="2300373"/>
              <a:ext cx="2257243" cy="2257243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7FFDAD-5780-4C0F-93E9-064E9629F22A}"/>
              </a:ext>
            </a:extLst>
          </p:cNvPr>
          <p:cNvSpPr/>
          <p:nvPr/>
        </p:nvSpPr>
        <p:spPr>
          <a:xfrm>
            <a:off x="4335116" y="1668116"/>
            <a:ext cx="3521765" cy="3521765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344904-C833-762B-BFC7-36B34D4A4343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8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28581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28581 0.161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28659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28568 -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sndAc>
          <p:stSnd>
            <p:snd r:embed="rId2" name="camera.wav"/>
          </p:stSnd>
        </p:sndAc>
      </p:transition>
    </mc:Choice>
    <mc:Fallback xmlns="">
      <p:transition spd="slow" advTm="0">
        <p:sndAc>
          <p:stSnd>
            <p:snd r:embed="rId4" name="camera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9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7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28594 -0.1608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80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28633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10" y="-80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8633 0.1608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78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28633 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396 0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E8F7CD-2B21-39C6-3766-8765D20954A4}"/>
              </a:ext>
            </a:extLst>
          </p:cNvPr>
          <p:cNvGrpSpPr/>
          <p:nvPr/>
        </p:nvGrpSpPr>
        <p:grpSpPr>
          <a:xfrm>
            <a:off x="4815224" y="-97277"/>
            <a:ext cx="7006548" cy="7052553"/>
            <a:chOff x="4815224" y="-97277"/>
            <a:chExt cx="7006548" cy="7052553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74DADC3-E660-E96B-7688-2DCB15025BEB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84" y="-97277"/>
              <a:ext cx="0" cy="7052553"/>
            </a:xfrm>
            <a:prstGeom prst="line">
              <a:avLst/>
            </a:prstGeom>
            <a:ln w="53975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446EF71-910A-F810-623D-5A9A5AD15030}"/>
                </a:ext>
              </a:extLst>
            </p:cNvPr>
            <p:cNvGrpSpPr/>
            <p:nvPr/>
          </p:nvGrpSpPr>
          <p:grpSpPr>
            <a:xfrm>
              <a:off x="4815225" y="5433117"/>
              <a:ext cx="7006545" cy="1052390"/>
              <a:chOff x="4815225" y="5433117"/>
              <a:chExt cx="7006545" cy="105239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9E0889-3320-E5EB-F4FC-FA055BDE64E2}"/>
                  </a:ext>
                </a:extLst>
              </p:cNvPr>
              <p:cNvSpPr txBox="1"/>
              <p:nvPr/>
            </p:nvSpPr>
            <p:spPr>
              <a:xfrm>
                <a:off x="7716913" y="5777853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QnA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71D1FFF-201E-49DB-175D-7BD3B816D135}"/>
                  </a:ext>
                </a:extLst>
              </p:cNvPr>
              <p:cNvSpPr/>
              <p:nvPr/>
            </p:nvSpPr>
            <p:spPr>
              <a:xfrm>
                <a:off x="6971846" y="5586779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05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88" name="그림 87" descr="그래픽, 클립아트, 원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73C13D4E-91EA-C072-7012-7FEBBBF90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5433117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23212B7-85D4-EC50-16D4-674777BB8485}"/>
                </a:ext>
              </a:extLst>
            </p:cNvPr>
            <p:cNvGrpSpPr/>
            <p:nvPr/>
          </p:nvGrpSpPr>
          <p:grpSpPr>
            <a:xfrm>
              <a:off x="4818278" y="4167960"/>
              <a:ext cx="7003492" cy="1052390"/>
              <a:chOff x="4818278" y="4167960"/>
              <a:chExt cx="7003492" cy="105239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B3EC62-182C-3DB9-0D2A-0AA59D7B6627}"/>
                  </a:ext>
                </a:extLst>
              </p:cNvPr>
              <p:cNvSpPr txBox="1"/>
              <p:nvPr/>
            </p:nvSpPr>
            <p:spPr>
              <a:xfrm>
                <a:off x="7716913" y="4509489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결과물 소개</a:t>
                </a: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C1A7536-E561-F001-BBA1-0B2F6767B198}"/>
                  </a:ext>
                </a:extLst>
              </p:cNvPr>
              <p:cNvSpPr/>
              <p:nvPr/>
            </p:nvSpPr>
            <p:spPr>
              <a:xfrm>
                <a:off x="6971846" y="4321622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04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0" name="그림 89" descr="보라색, 큐브, 디자인이(가) 표시된 사진&#10;&#10;자동 생성된 설명">
                <a:extLst>
                  <a:ext uri="{FF2B5EF4-FFF2-40B4-BE49-F238E27FC236}">
                    <a16:creationId xmlns:a16="http://schemas.microsoft.com/office/drawing/2014/main" id="{06607C6C-790D-4237-7420-949721E8B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8278" y="4167960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83C9D3B7-D381-77EE-28CC-D104F548EC3C}"/>
                </a:ext>
              </a:extLst>
            </p:cNvPr>
            <p:cNvGrpSpPr/>
            <p:nvPr/>
          </p:nvGrpSpPr>
          <p:grpSpPr>
            <a:xfrm>
              <a:off x="4815225" y="2902802"/>
              <a:ext cx="7006545" cy="1052391"/>
              <a:chOff x="4815225" y="2902802"/>
              <a:chExt cx="7006545" cy="1052391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E75ECD-7B0B-4B46-83C1-E1B98D9D4705}"/>
                  </a:ext>
                </a:extLst>
              </p:cNvPr>
              <p:cNvSpPr txBox="1"/>
              <p:nvPr/>
            </p:nvSpPr>
            <p:spPr>
              <a:xfrm>
                <a:off x="7716913" y="3241125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과정</a:t>
                </a: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8F7022B1-9F0A-E5DE-A209-73000BFCB2ED}"/>
                  </a:ext>
                </a:extLst>
              </p:cNvPr>
              <p:cNvSpPr/>
              <p:nvPr/>
            </p:nvSpPr>
            <p:spPr>
              <a:xfrm>
                <a:off x="6971850" y="3056465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03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2" name="그림 91" descr="그래픽, 다채로움, 원, 폰트이(가) 표시된 사진&#10;&#10;자동 생성된 설명">
                <a:extLst>
                  <a:ext uri="{FF2B5EF4-FFF2-40B4-BE49-F238E27FC236}">
                    <a16:creationId xmlns:a16="http://schemas.microsoft.com/office/drawing/2014/main" id="{E75BF011-7180-89B8-C430-B5FF4F167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2902802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E1C82AB-94E2-94E0-B30D-38A21D529AA8}"/>
                </a:ext>
              </a:extLst>
            </p:cNvPr>
            <p:cNvGrpSpPr/>
            <p:nvPr/>
          </p:nvGrpSpPr>
          <p:grpSpPr>
            <a:xfrm>
              <a:off x="4815224" y="1637644"/>
              <a:ext cx="7006547" cy="1052391"/>
              <a:chOff x="4815224" y="1637644"/>
              <a:chExt cx="7006547" cy="105239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B90AAF-0F77-2E85-2009-8F0EBAC3153E}"/>
                  </a:ext>
                </a:extLst>
              </p:cNvPr>
              <p:cNvSpPr txBox="1"/>
              <p:nvPr/>
            </p:nvSpPr>
            <p:spPr>
              <a:xfrm>
                <a:off x="7716913" y="1979174"/>
                <a:ext cx="410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기획</a:t>
                </a: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DB71A099-A09C-B421-59FE-7AD682570D62}"/>
                  </a:ext>
                </a:extLst>
              </p:cNvPr>
              <p:cNvSpPr/>
              <p:nvPr/>
            </p:nvSpPr>
            <p:spPr>
              <a:xfrm>
                <a:off x="6971846" y="1791308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02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4" name="그림 93" descr="그래픽, 바이올렛색, 보라색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03992883-F009-71DF-DAD2-76BC51A61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4" y="1637644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ADB6482-D071-4EBB-E494-3FDE3A3F614C}"/>
                </a:ext>
              </a:extLst>
            </p:cNvPr>
            <p:cNvGrpSpPr/>
            <p:nvPr/>
          </p:nvGrpSpPr>
          <p:grpSpPr>
            <a:xfrm>
              <a:off x="4815225" y="372486"/>
              <a:ext cx="7006547" cy="1052392"/>
              <a:chOff x="4815225" y="372486"/>
              <a:chExt cx="7006547" cy="105239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8708988-9C96-FECE-2A39-667236BA13C1}"/>
                  </a:ext>
                </a:extLst>
              </p:cNvPr>
              <p:cNvSpPr txBox="1"/>
              <p:nvPr/>
            </p:nvSpPr>
            <p:spPr>
              <a:xfrm>
                <a:off x="7716913" y="717223"/>
                <a:ext cx="4104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개요</a:t>
                </a: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9A20A78-BBDB-3728-B333-023DC498A4C9}"/>
                  </a:ext>
                </a:extLst>
              </p:cNvPr>
              <p:cNvSpPr/>
              <p:nvPr/>
            </p:nvSpPr>
            <p:spPr>
              <a:xfrm>
                <a:off x="6971850" y="526151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01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6" name="그림 95" descr="그래픽, 클립아트, 그림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212C9BE6-396B-A481-74A5-DD7D9A7BC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372486"/>
                <a:ext cx="1052392" cy="1052392"/>
              </a:xfrm>
              <a:prstGeom prst="rect">
                <a:avLst/>
              </a:prstGeom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7139A3-680F-08CB-F995-A51522C398D6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80DC8-4188-A990-5244-408A4210B235}"/>
              </a:ext>
            </a:extLst>
          </p:cNvPr>
          <p:cNvSpPr/>
          <p:nvPr/>
        </p:nvSpPr>
        <p:spPr>
          <a:xfrm>
            <a:off x="609541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7C8A2-D7F7-E65B-04DC-152BEB7558CE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01302 -0.2914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89D7C-AAD6-0F97-B895-4EC7138EE2F8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11608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86ED5-B8F1-03FB-C290-8820F6BD8AE4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0330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13555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13594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14388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14388 0.1611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1925387" y="1384483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1925387" y="4906248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9593778" y="4906248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9593778" y="1384483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C33A91-AA88-CDF6-8CA5-792773A4A592}"/>
              </a:ext>
            </a:extLst>
          </p:cNvPr>
          <p:cNvGrpSpPr/>
          <p:nvPr/>
        </p:nvGrpSpPr>
        <p:grpSpPr>
          <a:xfrm>
            <a:off x="1924420" y="1442163"/>
            <a:ext cx="4392967" cy="3975844"/>
            <a:chOff x="1924420" y="1442163"/>
            <a:chExt cx="4392967" cy="397584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1E177B-613F-5E6C-65B3-3D4128E33F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387" y="1442163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A79A65E-B282-37E8-ADA3-ED3636CAD4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4420" y="5418007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4057C0-687C-D147-30A3-C7CC8A3334EF}"/>
              </a:ext>
            </a:extLst>
          </p:cNvPr>
          <p:cNvGrpSpPr/>
          <p:nvPr/>
        </p:nvGrpSpPr>
        <p:grpSpPr>
          <a:xfrm>
            <a:off x="6272834" y="1441923"/>
            <a:ext cx="3888967" cy="3975844"/>
            <a:chOff x="6272834" y="1441923"/>
            <a:chExt cx="3888967" cy="397584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0DB5EB-D7FE-4ECC-B138-078E1518AF1F}"/>
                </a:ext>
              </a:extLst>
            </p:cNvPr>
            <p:cNvCxnSpPr>
              <a:cxnSpLocks/>
            </p:cNvCxnSpPr>
            <p:nvPr/>
          </p:nvCxnSpPr>
          <p:spPr>
            <a:xfrm>
              <a:off x="6273801" y="1441923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234C5F3-A252-3DC7-4C91-D9B0924E46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834" y="5417767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980C4A2-BF13-10B1-5FAF-0A80A392BFAE}"/>
              </a:ext>
            </a:extLst>
          </p:cNvPr>
          <p:cNvGrpSpPr/>
          <p:nvPr/>
        </p:nvGrpSpPr>
        <p:grpSpPr>
          <a:xfrm>
            <a:off x="1974859" y="1384483"/>
            <a:ext cx="8138864" cy="2169294"/>
            <a:chOff x="1974859" y="1384483"/>
            <a:chExt cx="8138864" cy="216929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3EDEEBE-20D6-197E-7F27-58AF0880A062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F17B0F-7EC9-7D50-E2E1-BC011A391E0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A39F9A-E49A-3796-1785-47BE5ABA85E7}"/>
              </a:ext>
            </a:extLst>
          </p:cNvPr>
          <p:cNvGrpSpPr/>
          <p:nvPr/>
        </p:nvGrpSpPr>
        <p:grpSpPr>
          <a:xfrm>
            <a:off x="1974859" y="3317557"/>
            <a:ext cx="8138864" cy="2155959"/>
            <a:chOff x="1974859" y="3317557"/>
            <a:chExt cx="8138864" cy="2155959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BE14955-0C04-EB43-56FB-E23D46DEB2A0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3322320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A0FCE5E-FD1B-8EA8-8F70-E9E0B72B9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3317557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4CDEF12-6AE2-004B-6783-7661A6F4607D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1271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1100E0-1CB0-824E-4858-B72F0CC8E940}"/>
              </a:ext>
            </a:extLst>
          </p:cNvPr>
          <p:cNvSpPr/>
          <p:nvPr/>
        </p:nvSpPr>
        <p:spPr>
          <a:xfrm>
            <a:off x="1974859" y="1437160"/>
            <a:ext cx="8138864" cy="3975844"/>
          </a:xfrm>
          <a:prstGeom prst="rect">
            <a:avLst/>
          </a:prstGeom>
          <a:noFill/>
          <a:ln w="1143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4216B-347B-3984-AF9C-986BF1087749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13616" y="1380779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0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05000" y="1381125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F5373-EDA4-98D0-8D93-134E23752AC2}"/>
              </a:ext>
            </a:extLst>
          </p:cNvPr>
          <p:cNvSpPr/>
          <p:nvPr/>
        </p:nvSpPr>
        <p:spPr>
          <a:xfrm>
            <a:off x="4116000" y="1381125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9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ECBF9F-859F-8F96-105F-55D91B91AEE6}"/>
              </a:ext>
            </a:extLst>
          </p:cNvPr>
          <p:cNvSpPr/>
          <p:nvPr/>
        </p:nvSpPr>
        <p:spPr>
          <a:xfrm>
            <a:off x="4116000" y="1384697"/>
            <a:ext cx="3960000" cy="4088606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07FC96-AF71-9062-941C-5690637A3792}"/>
              </a:ext>
            </a:extLst>
          </p:cNvPr>
          <p:cNvSpPr/>
          <p:nvPr/>
        </p:nvSpPr>
        <p:spPr>
          <a:xfrm>
            <a:off x="4116000" y="2894001"/>
            <a:ext cx="3959999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AFE335-34AE-EAFB-6C32-2F12A16ED8E9}"/>
              </a:ext>
            </a:extLst>
          </p:cNvPr>
          <p:cNvSpPr/>
          <p:nvPr/>
        </p:nvSpPr>
        <p:spPr>
          <a:xfrm>
            <a:off x="5369525" y="2894001"/>
            <a:ext cx="1456725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579D26-FA65-A59F-076B-C58EE350D21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21683-FEF5-069C-C6CE-6AFA08078651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6C0D6724-67FC-E33D-25EF-65DAEDC9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4CDA3-8A22-567A-E499-5C5A487F09E5}"/>
              </a:ext>
            </a:extLst>
          </p:cNvPr>
          <p:cNvSpPr/>
          <p:nvPr/>
        </p:nvSpPr>
        <p:spPr>
          <a:xfrm>
            <a:off x="4115998" y="1380716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0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EE48FE-847D-2741-9F20-57A2B9E523D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E312C9-A802-DCDC-1015-3F3A45013D06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43" name="그림 4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75C8E2B-7FD8-A829-7273-94F98DC70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6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83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7565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A2CC3F-1B0F-F28D-EC78-6159EB4FBA3F}"/>
              </a:ext>
            </a:extLst>
          </p:cNvPr>
          <p:cNvGrpSpPr/>
          <p:nvPr/>
        </p:nvGrpSpPr>
        <p:grpSpPr>
          <a:xfrm>
            <a:off x="-575733" y="-567268"/>
            <a:ext cx="575733" cy="567268"/>
            <a:chOff x="2548467" y="1820332"/>
            <a:chExt cx="575733" cy="56726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D456CB-33B9-5DA3-A2AC-F750611F64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971CA9B-D32E-ABE4-87EE-71548F4D66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934B79D-27BC-150B-99C0-637DD7A7B70A}"/>
              </a:ext>
            </a:extLst>
          </p:cNvPr>
          <p:cNvGrpSpPr/>
          <p:nvPr/>
        </p:nvGrpSpPr>
        <p:grpSpPr>
          <a:xfrm flipV="1">
            <a:off x="-575734" y="6858000"/>
            <a:ext cx="575733" cy="567268"/>
            <a:chOff x="2548467" y="1820332"/>
            <a:chExt cx="575733" cy="5672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B68C91-2149-8067-4E2B-BB942A8DCED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CF80FE7-FE12-27FA-2ABA-819CDB6F9AE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39DCE5-B08D-673F-8873-1C67F57F2853}"/>
              </a:ext>
            </a:extLst>
          </p:cNvPr>
          <p:cNvGrpSpPr/>
          <p:nvPr/>
        </p:nvGrpSpPr>
        <p:grpSpPr>
          <a:xfrm flipH="1" flipV="1">
            <a:off x="12192000" y="6858000"/>
            <a:ext cx="575733" cy="567268"/>
            <a:chOff x="2548467" y="1820332"/>
            <a:chExt cx="575733" cy="56726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BE8F33-E9D7-E108-6F34-AA5152CBDCD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42927C1-0FA5-7135-AA98-333320BA503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89794C-6248-1728-43D2-EBA23A61EA4F}"/>
              </a:ext>
            </a:extLst>
          </p:cNvPr>
          <p:cNvGrpSpPr/>
          <p:nvPr/>
        </p:nvGrpSpPr>
        <p:grpSpPr>
          <a:xfrm flipH="1">
            <a:off x="12192000" y="-567268"/>
            <a:ext cx="575733" cy="567268"/>
            <a:chOff x="2548467" y="1820332"/>
            <a:chExt cx="575733" cy="56726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8F12C5-61E7-F205-800D-1F16D15C3D7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6A313D8-D818-6F59-583A-1E545618261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3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6914 0.1233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61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0.06914 -0.12338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61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06927 -0.1254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-0.06979 0.12338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33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안경, 인간의 얼굴, 만화 영화, 미소이(가) 표시된 사진&#10;&#10;자동 생성된 설명">
            <a:extLst>
              <a:ext uri="{FF2B5EF4-FFF2-40B4-BE49-F238E27FC236}">
                <a16:creationId xmlns:a16="http://schemas.microsoft.com/office/drawing/2014/main" id="{F3861FC6-0A22-E924-B977-BAAC0D3C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1" y="2542088"/>
            <a:ext cx="2831103" cy="3269467"/>
          </a:xfrm>
          <a:prstGeom prst="rect">
            <a:avLst/>
          </a:prstGeom>
        </p:spPr>
      </p:pic>
      <p:pic>
        <p:nvPicPr>
          <p:cNvPr id="10" name="그림 9" descr="미소, 만화 영화, 입술, 인간의 얼굴이(가) 표시된 사진&#10;&#10;자동 생성된 설명">
            <a:extLst>
              <a:ext uri="{FF2B5EF4-FFF2-40B4-BE49-F238E27FC236}">
                <a16:creationId xmlns:a16="http://schemas.microsoft.com/office/drawing/2014/main" id="{D19BA195-2D6A-796B-3746-BD7EB7410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45" y="1635526"/>
            <a:ext cx="2100855" cy="2100855"/>
          </a:xfrm>
          <a:prstGeom prst="rect">
            <a:avLst/>
          </a:prstGeom>
        </p:spPr>
      </p:pic>
      <p:pic>
        <p:nvPicPr>
          <p:cNvPr id="8" name="그림 7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D9459F05-68BA-B658-19F8-07B56E5FD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2" y="1477515"/>
            <a:ext cx="2100854" cy="2100854"/>
          </a:xfrm>
          <a:prstGeom prst="rect">
            <a:avLst/>
          </a:prstGeom>
        </p:spPr>
      </p:pic>
      <p:pic>
        <p:nvPicPr>
          <p:cNvPr id="12" name="그림 11" descr="만화 영화, 안경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449AA70B-B687-8027-4D43-818D44CD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86" y="3126393"/>
            <a:ext cx="2100855" cy="2100855"/>
          </a:xfrm>
          <a:prstGeom prst="rect">
            <a:avLst/>
          </a:prstGeom>
        </p:spPr>
      </p:pic>
      <p:pic>
        <p:nvPicPr>
          <p:cNvPr id="14" name="그림 13" descr="안경, 미소, 만화 영화이(가) 표시된 사진&#10;&#10;자동 생성된 설명">
            <a:extLst>
              <a:ext uri="{FF2B5EF4-FFF2-40B4-BE49-F238E27FC236}">
                <a16:creationId xmlns:a16="http://schemas.microsoft.com/office/drawing/2014/main" id="{C463F260-6A57-41B9-14D6-CAD43A151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4" y="1451695"/>
            <a:ext cx="2327382" cy="23273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02956-5A7A-43E1-696C-01F0F86C1E37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Team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Danzi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BB934-7624-8052-5F1B-6FA1AAAE8EAA}"/>
              </a:ext>
            </a:extLst>
          </p:cNvPr>
          <p:cNvSpPr txBox="1"/>
          <p:nvPr/>
        </p:nvSpPr>
        <p:spPr>
          <a:xfrm>
            <a:off x="651337" y="3615840"/>
            <a:ext cx="1855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허동우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6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P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M)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8C5A3-341C-A282-8BEE-9F24CCE9CDA2}"/>
              </a:ext>
            </a:extLst>
          </p:cNvPr>
          <p:cNvSpPr txBox="1"/>
          <p:nvPr/>
        </p:nvSpPr>
        <p:spPr>
          <a:xfrm>
            <a:off x="2582793" y="5026988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김유리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4BECD-732C-D29B-DD96-0544A04C6860}"/>
              </a:ext>
            </a:extLst>
          </p:cNvPr>
          <p:cNvSpPr txBox="1"/>
          <p:nvPr/>
        </p:nvSpPr>
        <p:spPr>
          <a:xfrm>
            <a:off x="7025353" y="5026988"/>
            <a:ext cx="2658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송대선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데이터 정제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9482D-7DAA-CBD8-2603-79AAB2B0994E}"/>
              </a:ext>
            </a:extLst>
          </p:cNvPr>
          <p:cNvSpPr txBox="1"/>
          <p:nvPr/>
        </p:nvSpPr>
        <p:spPr>
          <a:xfrm>
            <a:off x="9358245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정지윤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객체탐지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5D5EF-B284-3087-F91D-1301CF487BF0}"/>
              </a:ext>
            </a:extLst>
          </p:cNvPr>
          <p:cNvSpPr txBox="1"/>
          <p:nvPr/>
        </p:nvSpPr>
        <p:spPr>
          <a:xfrm>
            <a:off x="4841279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류가연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2511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52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8854 0.0023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604A8B-C105-0053-E48D-E19A718FAD61}"/>
              </a:ext>
            </a:extLst>
          </p:cNvPr>
          <p:cNvSpPr/>
          <p:nvPr/>
        </p:nvSpPr>
        <p:spPr>
          <a:xfrm>
            <a:off x="4855633" y="1799508"/>
            <a:ext cx="2480733" cy="2480733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02B779-3ADC-E03E-BC22-07ED8830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487" y="2141139"/>
            <a:ext cx="1895145" cy="189514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B711AC09-466B-22A2-D568-A490355B0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931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79715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849017"/>
      </p:ext>
    </p:extLst>
  </p:cSld>
  <p:clrMapOvr>
    <a:masterClrMapping/>
  </p:clrMapOvr>
  <p:transition advTm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바이올렛색, 보라색, 그래픽 디자인이(가) 표시된 사진&#10;&#10;자동 생성된 설명">
            <a:extLst>
              <a:ext uri="{FF2B5EF4-FFF2-40B4-BE49-F238E27FC236}">
                <a16:creationId xmlns:a16="http://schemas.microsoft.com/office/drawing/2014/main" id="{833FA858-6270-F79F-125A-532843A75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7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기획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02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5053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1426627"/>
      </p:ext>
    </p:extLst>
  </p:cSld>
  <p:clrMapOvr>
    <a:masterClrMapping/>
  </p:clrMapOvr>
  <p:transition advClick="0" advTm="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065388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과정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63890D-FDB0-E431-7292-CFA4B1DCC15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2681729" y="4307150"/>
            <a:ext cx="6828540" cy="3413"/>
          </a:xfrm>
          <a:prstGeom prst="line">
            <a:avLst/>
          </a:prstGeom>
          <a:ln w="44450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28254-8D34-4EA4-ABC2-968C0D002510}"/>
              </a:ext>
            </a:extLst>
          </p:cNvPr>
          <p:cNvGrpSpPr/>
          <p:nvPr/>
        </p:nvGrpSpPr>
        <p:grpSpPr>
          <a:xfrm>
            <a:off x="9510269" y="2344848"/>
            <a:ext cx="1836991" cy="2193822"/>
            <a:chOff x="7657582" y="2344848"/>
            <a:chExt cx="1836991" cy="2193822"/>
          </a:xfrm>
        </p:grpSpPr>
        <p:pic>
          <p:nvPicPr>
            <p:cNvPr id="30" name="그림 29" descr="그래픽, 폰트, 원, 상징이(가) 표시된 사진&#10;&#10;자동 생성된 설명">
              <a:extLst>
                <a:ext uri="{FF2B5EF4-FFF2-40B4-BE49-F238E27FC236}">
                  <a16:creationId xmlns:a16="http://schemas.microsoft.com/office/drawing/2014/main" id="{242649D7-7F03-9938-1EEF-8B1934FA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989" y="2344848"/>
              <a:ext cx="1532176" cy="1532176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1654FC2-DA35-FBED-A8BE-6DAF4FA5ADEC}"/>
                </a:ext>
              </a:extLst>
            </p:cNvPr>
            <p:cNvSpPr/>
            <p:nvPr/>
          </p:nvSpPr>
          <p:spPr>
            <a:xfrm>
              <a:off x="7657582" y="4075630"/>
              <a:ext cx="1836991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테스트</a:t>
              </a:r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B031DF-B694-9CC3-8599-4A8EF69FCB11}"/>
              </a:ext>
            </a:extLst>
          </p:cNvPr>
          <p:cNvGrpSpPr/>
          <p:nvPr/>
        </p:nvGrpSpPr>
        <p:grpSpPr>
          <a:xfrm>
            <a:off x="5177505" y="2330382"/>
            <a:ext cx="1836990" cy="2197235"/>
            <a:chOff x="3034482" y="2344849"/>
            <a:chExt cx="1836990" cy="219723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CE8C53E-05C3-40AC-2F87-41865CA26DCE}"/>
                </a:ext>
              </a:extLst>
            </p:cNvPr>
            <p:cNvSpPr/>
            <p:nvPr/>
          </p:nvSpPr>
          <p:spPr>
            <a:xfrm>
              <a:off x="3034482" y="4079044"/>
              <a:ext cx="1836990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설계</a:t>
              </a:r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학습</a:t>
              </a:r>
            </a:p>
          </p:txBody>
        </p:sp>
        <p:pic>
          <p:nvPicPr>
            <p:cNvPr id="22" name="그림 21" descr="그래픽, 그래픽 디자인, 다채로움, 원이(가) 표시된 사진&#10;&#10;자동 생성된 설명">
              <a:extLst>
                <a:ext uri="{FF2B5EF4-FFF2-40B4-BE49-F238E27FC236}">
                  <a16:creationId xmlns:a16="http://schemas.microsoft.com/office/drawing/2014/main" id="{E05D704C-0085-A554-56F7-C99A42F2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789" y="2344849"/>
              <a:ext cx="1532176" cy="153217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205F20-4E09-4FD3-52EB-98A0ADC3AFFF}"/>
              </a:ext>
            </a:extLst>
          </p:cNvPr>
          <p:cNvGrpSpPr/>
          <p:nvPr/>
        </p:nvGrpSpPr>
        <p:grpSpPr>
          <a:xfrm>
            <a:off x="844738" y="2395192"/>
            <a:ext cx="1836991" cy="2146890"/>
            <a:chOff x="722930" y="2395192"/>
            <a:chExt cx="1836991" cy="21468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57B3119-E2C2-D914-6859-DC5AF3C038C2}"/>
                </a:ext>
              </a:extLst>
            </p:cNvPr>
            <p:cNvSpPr/>
            <p:nvPr/>
          </p:nvSpPr>
          <p:spPr>
            <a:xfrm>
              <a:off x="722930" y="4079044"/>
              <a:ext cx="1836991" cy="463038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기획</a:t>
              </a:r>
            </a:p>
          </p:txBody>
        </p:sp>
        <p:pic>
          <p:nvPicPr>
            <p:cNvPr id="24" name="그림 23" descr="그래픽, 폰트, 그래픽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AA440F3B-BD6B-0C62-1B5B-29C903F0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82" y="2395192"/>
              <a:ext cx="1431485" cy="143148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018065-E6CC-F036-8BEB-EA345A6BEB50}"/>
              </a:ext>
            </a:extLst>
          </p:cNvPr>
          <p:cNvGrpSpPr/>
          <p:nvPr/>
        </p:nvGrpSpPr>
        <p:grpSpPr>
          <a:xfrm>
            <a:off x="7343889" y="2344848"/>
            <a:ext cx="1836986" cy="2197236"/>
            <a:chOff x="5346034" y="2344848"/>
            <a:chExt cx="1836986" cy="219723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D824441-C13C-1A60-0570-4F9F1A81110B}"/>
                </a:ext>
              </a:extLst>
            </p:cNvPr>
            <p:cNvSpPr/>
            <p:nvPr/>
          </p:nvSpPr>
          <p:spPr>
            <a:xfrm>
              <a:off x="5346034" y="4079044"/>
              <a:ext cx="1836986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4. FE&amp;BE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</a:t>
              </a:r>
            </a:p>
          </p:txBody>
        </p:sp>
        <p:pic>
          <p:nvPicPr>
            <p:cNvPr id="26" name="그림 25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3DC68FC-F96B-88A3-B34E-03CE3C843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538" y="2344848"/>
              <a:ext cx="1532176" cy="1532176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0AAE9FE-886C-3A29-E87B-218315EF2237}"/>
              </a:ext>
            </a:extLst>
          </p:cNvPr>
          <p:cNvSpPr txBox="1"/>
          <p:nvPr/>
        </p:nvSpPr>
        <p:spPr>
          <a:xfrm>
            <a:off x="637983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주제 선정 및 기획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정의 등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표준문서 작성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F4084FC-33E5-680A-84B4-924DBF787E37}"/>
              </a:ext>
            </a:extLst>
          </p:cNvPr>
          <p:cNvSpPr txBox="1"/>
          <p:nvPr/>
        </p:nvSpPr>
        <p:spPr>
          <a:xfrm>
            <a:off x="4752731" y="4851256"/>
            <a:ext cx="26865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ACEBC42-6529-0B2D-07D6-9EA27849C625}"/>
              </a:ext>
            </a:extLst>
          </p:cNvPr>
          <p:cNvSpPr txBox="1"/>
          <p:nvPr/>
        </p:nvSpPr>
        <p:spPr>
          <a:xfrm>
            <a:off x="6843390" y="4851256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및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BE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서버 개발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&amp;DB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서빙용 서버 구축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모바일 애플리케이션 개발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519E10A-9490-1CEC-9A52-42F4718E5648}"/>
              </a:ext>
            </a:extLst>
          </p:cNvPr>
          <p:cNvSpPr txBox="1"/>
          <p:nvPr/>
        </p:nvSpPr>
        <p:spPr>
          <a:xfrm>
            <a:off x="9013673" y="4847073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 테스트 및 마무리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개발한 서비스의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테스트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발표 및 시연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7CBA8D-39E5-7643-EFF0-C9FC8C081574}"/>
              </a:ext>
            </a:extLst>
          </p:cNvPr>
          <p:cNvSpPr/>
          <p:nvPr/>
        </p:nvSpPr>
        <p:spPr>
          <a:xfrm>
            <a:off x="3011123" y="4064577"/>
            <a:ext cx="1836988" cy="463040"/>
          </a:xfrm>
          <a:prstGeom prst="roundRect">
            <a:avLst/>
          </a:prstGeom>
          <a:solidFill>
            <a:srgbClr val="4600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1B1F2-C810-763C-E3A3-150050EA5490}"/>
              </a:ext>
            </a:extLst>
          </p:cNvPr>
          <p:cNvSpPr txBox="1"/>
          <p:nvPr/>
        </p:nvSpPr>
        <p:spPr>
          <a:xfrm>
            <a:off x="2804368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수집 및 정제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학습을 위해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데이터를 선별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3" name="그림 22" descr="그래픽, 보라색, 다채로움, 예술이(가) 표시된 사진&#10;&#10;자동 생성된 설명">
            <a:extLst>
              <a:ext uri="{FF2B5EF4-FFF2-40B4-BE49-F238E27FC236}">
                <a16:creationId xmlns:a16="http://schemas.microsoft.com/office/drawing/2014/main" id="{2137C908-4064-BEDE-18EA-9C885319F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29" y="2339313"/>
            <a:ext cx="1532176" cy="1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3528426" cy="545927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일정 관리</a:t>
            </a: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3F28A6D0-6C08-9A65-58D7-294867FD86C0}"/>
              </a:ext>
            </a:extLst>
          </p:cNvPr>
          <p:cNvCxnSpPr>
            <a:cxnSpLocks/>
          </p:cNvCxnSpPr>
          <p:nvPr/>
        </p:nvCxnSpPr>
        <p:spPr>
          <a:xfrm>
            <a:off x="1502661" y="5249713"/>
            <a:ext cx="10180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981B418-170D-8B29-ECEC-4E1C9CE5F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3194"/>
              </p:ext>
            </p:extLst>
          </p:nvPr>
        </p:nvGraphicFramePr>
        <p:xfrm>
          <a:off x="366109" y="2271503"/>
          <a:ext cx="11414429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354">
                  <a:extLst>
                    <a:ext uri="{9D8B030D-6E8A-4147-A177-3AD203B41FA5}">
                      <a16:colId xmlns:a16="http://schemas.microsoft.com/office/drawing/2014/main" val="336923878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기획 정의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2706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 정제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035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양추정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838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음식분류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1662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객체탐지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036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FE, BE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앱 테스트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산출물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D0A883-53B5-34E9-69C2-AB60C0FAA5CF}"/>
              </a:ext>
            </a:extLst>
          </p:cNvPr>
          <p:cNvGraphicFramePr>
            <a:graphicFrameLocks noGrp="1"/>
          </p:cNvGraphicFramePr>
          <p:nvPr/>
        </p:nvGraphicFramePr>
        <p:xfrm>
          <a:off x="1602463" y="1337755"/>
          <a:ext cx="10178075" cy="933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46687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466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2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748218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요구사항 정의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57E6E2-C4D3-AB9F-B971-354B53AA0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95797"/>
              </p:ext>
            </p:extLst>
          </p:nvPr>
        </p:nvGraphicFramePr>
        <p:xfrm>
          <a:off x="556875" y="1542330"/>
          <a:ext cx="5386725" cy="46915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021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78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391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MEM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5391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계획수립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120764-A0E3-2D9F-E45E-0E331CB5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38662"/>
              </p:ext>
            </p:extLst>
          </p:nvPr>
        </p:nvGraphicFramePr>
        <p:xfrm>
          <a:off x="6199850" y="1542330"/>
          <a:ext cx="5386725" cy="469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55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46784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5387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7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381105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일정관리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캘린더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진행상황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 추이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94393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90510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02589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7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정의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78C3EE-2B0A-E4F9-24B4-817D5B62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36829"/>
              </p:ext>
            </p:extLst>
          </p:nvPr>
        </p:nvGraphicFramePr>
        <p:xfrm>
          <a:off x="483704" y="1652397"/>
          <a:ext cx="5386725" cy="4036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26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9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056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APP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초기관리기능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 입력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4867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로그인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45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사전 데이터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처리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신체정보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46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기간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814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홈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목표일 표시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 홈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57809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응원 메시지 표시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현재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목표 체중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69991"/>
                  </a:ext>
                </a:extLst>
              </a:tr>
              <a:tr h="3561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당일 섭취 영양소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1473B6-B0AA-74D6-776F-63AFAB0E0050}"/>
              </a:ext>
            </a:extLst>
          </p:cNvPr>
          <p:cNvSpPr txBox="1"/>
          <p:nvPr/>
        </p:nvSpPr>
        <p:spPr>
          <a:xfrm>
            <a:off x="2746179" y="597876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2BA0FA-2B14-F5C2-4512-B152CB870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1440"/>
              </p:ext>
            </p:extLst>
          </p:nvPr>
        </p:nvGraphicFramePr>
        <p:xfrm>
          <a:off x="6199850" y="1652397"/>
          <a:ext cx="5508446" cy="4038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715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18861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3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2924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캘린더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84473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9064566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735077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6895793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3084674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72336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14540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06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진행상황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시각화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</a:t>
                      </a:r>
                      <a:endParaRPr lang="en-US" altLang="ko-KR" sz="1400" dirty="0"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추이 그래프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진행상황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2066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 </a:t>
                      </a:r>
                      <a:endParaRPr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97763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E3A101-0C5A-E4BD-C7DA-641587A8C087}"/>
              </a:ext>
            </a:extLst>
          </p:cNvPr>
          <p:cNvSpPr txBox="1"/>
          <p:nvPr/>
        </p:nvSpPr>
        <p:spPr>
          <a:xfrm>
            <a:off x="8584047" y="597318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데이터 정의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9A32B-E19C-4730-0AF0-41522922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5019"/>
              </p:ext>
            </p:extLst>
          </p:nvPr>
        </p:nvGraphicFramePr>
        <p:xfrm>
          <a:off x="556872" y="1440209"/>
          <a:ext cx="11081849" cy="493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293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5148470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3578086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user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 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ID, PW,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닉네임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성별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생년월일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키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체중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 정보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activity_level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 설명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025606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diet_period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종료 일시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기초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총 소비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권장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기간에 따른 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518429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daily_diet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식단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영양정보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06888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등록일자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이미지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사용자가 등록한 식단 정보 관리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11230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food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endParaRPr lang="ko-KR" altLang="en-US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음식정보 테이블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음식의 실제 영양정보 제공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08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5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619464"/>
            <a:ext cx="3211833" cy="5612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Tech Stack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074F60-3318-67B1-AE23-13AB79CDADAE}"/>
              </a:ext>
            </a:extLst>
          </p:cNvPr>
          <p:cNvGrpSpPr/>
          <p:nvPr/>
        </p:nvGrpSpPr>
        <p:grpSpPr>
          <a:xfrm>
            <a:off x="3303830" y="1573626"/>
            <a:ext cx="2832677" cy="4443447"/>
            <a:chOff x="3377619" y="1878696"/>
            <a:chExt cx="2832677" cy="44434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CF0C709-6B7D-2AD3-4A3F-D56F4C2B8CB6}"/>
                </a:ext>
              </a:extLst>
            </p:cNvPr>
            <p:cNvSpPr/>
            <p:nvPr/>
          </p:nvSpPr>
          <p:spPr>
            <a:xfrm>
              <a:off x="3377619" y="1878696"/>
              <a:ext cx="283122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언어 및 프레임워크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043D9AC-DD71-3DB5-07D6-0EF5F2F697F0}"/>
                </a:ext>
              </a:extLst>
            </p:cNvPr>
            <p:cNvSpPr/>
            <p:nvPr/>
          </p:nvSpPr>
          <p:spPr>
            <a:xfrm>
              <a:off x="3379075" y="2664279"/>
              <a:ext cx="2831221" cy="365786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 descr="폰트, 그래픽, 로고, 클립아트이(가) 표시된 사진&#10;&#10;자동 생성된 설명">
              <a:extLst>
                <a:ext uri="{FF2B5EF4-FFF2-40B4-BE49-F238E27FC236}">
                  <a16:creationId xmlns:a16="http://schemas.microsoft.com/office/drawing/2014/main" id="{D73D7817-9E7B-8218-454B-6C87D7879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99" y="5166190"/>
              <a:ext cx="1743579" cy="1096118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3CE23ABF-C343-265D-734D-B7E5EF7D4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961" y="2846837"/>
              <a:ext cx="929209" cy="1077038"/>
            </a:xfrm>
            <a:prstGeom prst="rect">
              <a:avLst/>
            </a:prstGeom>
          </p:spPr>
        </p:pic>
        <p:pic>
          <p:nvPicPr>
            <p:cNvPr id="38" name="그림 37" descr="폰트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8DF4834C-A09F-973C-AED9-D15654E8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16" y="4257819"/>
              <a:ext cx="1488255" cy="763275"/>
            </a:xfrm>
            <a:prstGeom prst="rect">
              <a:avLst/>
            </a:prstGeom>
          </p:spPr>
        </p:pic>
        <p:pic>
          <p:nvPicPr>
            <p:cNvPr id="52" name="그림 51" descr="그래픽, 폰트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91285042-FB6D-9072-EAC1-2F505FFE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329" y="2957419"/>
              <a:ext cx="929209" cy="994417"/>
            </a:xfrm>
            <a:prstGeom prst="rect">
              <a:avLst/>
            </a:prstGeom>
          </p:spPr>
        </p:pic>
        <p:pic>
          <p:nvPicPr>
            <p:cNvPr id="54" name="그림 53" descr="폰트, 번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EDA549D-67EC-CFA4-3F03-C015C4F4F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067" y="5138229"/>
              <a:ext cx="1077038" cy="1077038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5F7145-B663-ABAD-F202-76EAF188A2B4}"/>
              </a:ext>
            </a:extLst>
          </p:cNvPr>
          <p:cNvGrpSpPr/>
          <p:nvPr/>
        </p:nvGrpSpPr>
        <p:grpSpPr>
          <a:xfrm>
            <a:off x="316636" y="1571364"/>
            <a:ext cx="2827352" cy="4440474"/>
            <a:chOff x="316636" y="1881669"/>
            <a:chExt cx="2827352" cy="444047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A6C004-825C-A019-8D66-8B28579298C3}"/>
                </a:ext>
              </a:extLst>
            </p:cNvPr>
            <p:cNvSpPr/>
            <p:nvPr/>
          </p:nvSpPr>
          <p:spPr>
            <a:xfrm>
              <a:off x="423057" y="2689922"/>
              <a:ext cx="2720931" cy="3632221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6A75CE6-A21C-4681-AE70-E9E4FEF2D905}"/>
                </a:ext>
              </a:extLst>
            </p:cNvPr>
            <p:cNvSpPr/>
            <p:nvPr/>
          </p:nvSpPr>
          <p:spPr>
            <a:xfrm>
              <a:off x="421602" y="1881669"/>
              <a:ext cx="272225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협업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및 버전관리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661B23BD-28C3-86D3-AD22-47B44AB3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34" y="5677331"/>
              <a:ext cx="1745253" cy="44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GitHub Logo">
              <a:extLst>
                <a:ext uri="{FF2B5EF4-FFF2-40B4-BE49-F238E27FC236}">
                  <a16:creationId xmlns:a16="http://schemas.microsoft.com/office/drawing/2014/main" id="{AFAF2328-3C79-3D46-DDD7-4D2F9DE1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36" y="4405198"/>
              <a:ext cx="1745253" cy="98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GitKraken logo">
              <a:extLst>
                <a:ext uri="{FF2B5EF4-FFF2-40B4-BE49-F238E27FC236}">
                  <a16:creationId xmlns:a16="http://schemas.microsoft.com/office/drawing/2014/main" id="{5D10C953-18E8-D1ED-D169-1EB4C7639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66" y="4272308"/>
              <a:ext cx="1253200" cy="12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90CB2E94-AD42-0A53-A43F-EBCEC203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51" y="2742562"/>
              <a:ext cx="1564230" cy="869017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B7694CB3-BA3E-8CC6-B2D6-C4B14388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2085" y="3703366"/>
              <a:ext cx="1718364" cy="473581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304C35-F860-D1FA-455F-FE397BA9A29F}"/>
              </a:ext>
            </a:extLst>
          </p:cNvPr>
          <p:cNvGrpSpPr/>
          <p:nvPr/>
        </p:nvGrpSpPr>
        <p:grpSpPr>
          <a:xfrm>
            <a:off x="4873574" y="1568391"/>
            <a:ext cx="4090477" cy="4443447"/>
            <a:chOff x="4986691" y="1878696"/>
            <a:chExt cx="4090477" cy="4443447"/>
          </a:xfrm>
        </p:grpSpPr>
        <p:pic>
          <p:nvPicPr>
            <p:cNvPr id="4" name="그림 3" descr="폰트, 그래픽, 로고, 원이(가) 표시된 사진&#10;&#10;자동 생성된 설명">
              <a:extLst>
                <a:ext uri="{FF2B5EF4-FFF2-40B4-BE49-F238E27FC236}">
                  <a16:creationId xmlns:a16="http://schemas.microsoft.com/office/drawing/2014/main" id="{AC211321-C8D1-2708-F6CA-F2D334F4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91" y="4317067"/>
              <a:ext cx="1104769" cy="488319"/>
            </a:xfrm>
            <a:prstGeom prst="rect">
              <a:avLst/>
            </a:prstGeom>
          </p:spPr>
        </p:pic>
        <p:pic>
          <p:nvPicPr>
            <p:cNvPr id="5" name="그림 4" descr="폰트, 그래픽, 스크린샷, 로고이(가) 표시된 사진&#10;&#10;자동 생성된 설명">
              <a:extLst>
                <a:ext uri="{FF2B5EF4-FFF2-40B4-BE49-F238E27FC236}">
                  <a16:creationId xmlns:a16="http://schemas.microsoft.com/office/drawing/2014/main" id="{2458FB2C-D988-66C6-D83C-D621E264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384" y="3089110"/>
              <a:ext cx="1170563" cy="339464"/>
            </a:xfrm>
            <a:prstGeom prst="rect">
              <a:avLst/>
            </a:prstGeom>
          </p:spPr>
        </p:pic>
        <p:pic>
          <p:nvPicPr>
            <p:cNvPr id="6" name="그림 5" descr="그래픽, 원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196ADA-1FFC-ED00-2F07-1EF2E7C2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873" y="4964215"/>
              <a:ext cx="889948" cy="1096119"/>
            </a:xfrm>
            <a:prstGeom prst="rect">
              <a:avLst/>
            </a:prstGeom>
          </p:spPr>
        </p:pic>
        <p:pic>
          <p:nvPicPr>
            <p:cNvPr id="8" name="그림 7" descr="그래픽, 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1D424D9-E219-A663-F772-73A853EC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548" y="3536069"/>
              <a:ext cx="1010227" cy="134619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61C953D-5226-8A9C-489E-D5EBC74A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44422" y="3673757"/>
              <a:ext cx="1768831" cy="1131629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41F32D-2142-64F3-E274-CAD0F717ABAE}"/>
                </a:ext>
              </a:extLst>
            </p:cNvPr>
            <p:cNvSpPr/>
            <p:nvPr/>
          </p:nvSpPr>
          <p:spPr>
            <a:xfrm>
              <a:off x="6398471" y="2661349"/>
              <a:ext cx="2678697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245833D-8D20-08FA-9A54-BD1E0C820A0F}"/>
                </a:ext>
              </a:extLst>
            </p:cNvPr>
            <p:cNvSpPr/>
            <p:nvPr/>
          </p:nvSpPr>
          <p:spPr>
            <a:xfrm>
              <a:off x="6398471" y="1878696"/>
              <a:ext cx="2678697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딥러닝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59" name="그림 5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7D1F9E7-9D45-04F0-A09F-C94CE91E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211" y="5167852"/>
              <a:ext cx="1450625" cy="770339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1625A68-6CDB-B2B1-52FF-2D7C2ADFFACA}"/>
              </a:ext>
            </a:extLst>
          </p:cNvPr>
          <p:cNvGrpSpPr/>
          <p:nvPr/>
        </p:nvGrpSpPr>
        <p:grpSpPr>
          <a:xfrm>
            <a:off x="9112898" y="1519338"/>
            <a:ext cx="2656047" cy="4444678"/>
            <a:chOff x="9112898" y="1829643"/>
            <a:chExt cx="2656047" cy="444467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CADDBE5-CB60-D9D8-4CFA-172C438C4CA5}"/>
                </a:ext>
              </a:extLst>
            </p:cNvPr>
            <p:cNvSpPr/>
            <p:nvPr/>
          </p:nvSpPr>
          <p:spPr>
            <a:xfrm>
              <a:off x="9112899" y="2613527"/>
              <a:ext cx="2656046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63984E6-5517-377E-589A-F7CFB05121C6}"/>
                </a:ext>
              </a:extLst>
            </p:cNvPr>
            <p:cNvSpPr/>
            <p:nvPr/>
          </p:nvSpPr>
          <p:spPr>
            <a:xfrm>
              <a:off x="9112898" y="1829643"/>
              <a:ext cx="2656046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및 서버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5113DEA5-D15A-7473-7E21-7CE215E4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30204" y="2466216"/>
              <a:ext cx="1219200" cy="12192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8496CDA-57AC-8C29-DE03-C9438A14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6920" y="3264861"/>
              <a:ext cx="1428002" cy="1428002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6A89E3CB-658D-A2F7-5189-2E55044B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86878" y="5524350"/>
              <a:ext cx="956941" cy="571922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75E02610-C916-EEE9-D23A-FFC1DFE9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31321" y="4272308"/>
              <a:ext cx="1219200" cy="1219200"/>
            </a:xfrm>
            <a:prstGeom prst="rect">
              <a:avLst/>
            </a:prstGeom>
          </p:spPr>
        </p:pic>
      </p:grp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772E56D-EB6B-D1B2-3E3D-FFA5CD619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77" y="2696754"/>
            <a:ext cx="1117743" cy="5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48035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0077978"/>
      </p:ext>
    </p:extLst>
  </p:cSld>
  <p:clrMapOvr>
    <a:masterClrMapping/>
  </p:clrMapOvr>
  <p:transition advTm="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다채로움, 원, 폰트이(가) 표시된 사진&#10;&#10;자동 생성된 설명">
            <a:extLst>
              <a:ext uri="{FF2B5EF4-FFF2-40B4-BE49-F238E27FC236}">
                <a16:creationId xmlns:a16="http://schemas.microsoft.com/office/drawing/2014/main" id="{390F6EBA-979B-BB65-80E2-562273A0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과정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03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997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1547371"/>
      </p:ext>
    </p:extLst>
  </p:cSld>
  <p:clrMapOvr>
    <a:masterClrMapping/>
  </p:clrMapOvr>
  <p:transition advClick="0" advTm="0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80281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9F25337-1FBF-5EE9-A21C-0E43F93C9D4B}"/>
              </a:ext>
            </a:extLst>
          </p:cNvPr>
          <p:cNvGrpSpPr/>
          <p:nvPr/>
        </p:nvGrpSpPr>
        <p:grpSpPr>
          <a:xfrm>
            <a:off x="3145662" y="616000"/>
            <a:ext cx="3496234" cy="5633539"/>
            <a:chOff x="3145662" y="616000"/>
            <a:chExt cx="3496234" cy="563353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B05F08-0BBA-300E-D890-0735A083E91D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2" y="3904307"/>
              <a:ext cx="97639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634245-FC4C-9A75-8574-98335CFAF9C3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68" y="3429000"/>
              <a:ext cx="104452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57C437A-FAC6-E506-E768-6DCFCCD3AEF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1424809"/>
              <a:ext cx="971373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6ED2CF-0B2A-9415-C993-E08837C07416}"/>
                </a:ext>
              </a:extLst>
            </p:cNvPr>
            <p:cNvGrpSpPr/>
            <p:nvPr/>
          </p:nvGrpSpPr>
          <p:grpSpPr>
            <a:xfrm>
              <a:off x="4976445" y="4631922"/>
              <a:ext cx="1661647" cy="1617617"/>
              <a:chOff x="4757359" y="4031070"/>
              <a:chExt cx="2402382" cy="233872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30085FD-DEDD-3AC6-0E58-1319AD4BE16F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6D8D94-FCA6-3B0A-0954-5F25FDD7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F5FCD4-1960-6C39-727D-93C3C24EE6A3}"/>
                </a:ext>
              </a:extLst>
            </p:cNvPr>
            <p:cNvGrpSpPr/>
            <p:nvPr/>
          </p:nvGrpSpPr>
          <p:grpSpPr>
            <a:xfrm>
              <a:off x="4976445" y="2568621"/>
              <a:ext cx="1665451" cy="1669187"/>
              <a:chOff x="4757359" y="1164208"/>
              <a:chExt cx="2407881" cy="241328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F29F842-588C-213C-99F5-0623835B4B7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7DCD8DA-816A-4A93-2BFA-D57D566D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5187D72-897D-3AD3-5B28-FE4A2EB04C39}"/>
                </a:ext>
              </a:extLst>
            </p:cNvPr>
            <p:cNvGrpSpPr/>
            <p:nvPr/>
          </p:nvGrpSpPr>
          <p:grpSpPr>
            <a:xfrm>
              <a:off x="4976445" y="616000"/>
              <a:ext cx="1661648" cy="1617617"/>
              <a:chOff x="4976445" y="616000"/>
              <a:chExt cx="1661648" cy="161761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46AAED8-BF0F-81AD-D9DA-AC19AFA2F1C9}"/>
                  </a:ext>
                </a:extLst>
              </p:cNvPr>
              <p:cNvSpPr/>
              <p:nvPr/>
            </p:nvSpPr>
            <p:spPr>
              <a:xfrm>
                <a:off x="4976445" y="616000"/>
                <a:ext cx="1661648" cy="1617617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D196BE-CE22-BA2D-0CEE-6EAE70BB0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86263" y="795222"/>
                <a:ext cx="1259171" cy="1259171"/>
              </a:xfrm>
              <a:prstGeom prst="rect">
                <a:avLst/>
              </a:prstGeom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81581F8-DE90-69F9-B061-FABBD3B3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057" y="1424809"/>
              <a:ext cx="0" cy="4015921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C8024A-6367-3B2D-0FE0-0E27E24A0C36}"/>
              </a:ext>
            </a:extLst>
          </p:cNvPr>
          <p:cNvSpPr/>
          <p:nvPr/>
        </p:nvSpPr>
        <p:spPr>
          <a:xfrm>
            <a:off x="812505" y="2637602"/>
            <a:ext cx="2402382" cy="2338724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30D1C1-E89F-2926-545E-B05A19C74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621" y="2930738"/>
            <a:ext cx="1818151" cy="181815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266AC2B-C879-CEC4-D4E9-6C2C9EB5CFB0}"/>
              </a:ext>
            </a:extLst>
          </p:cNvPr>
          <p:cNvGrpSpPr/>
          <p:nvPr/>
        </p:nvGrpSpPr>
        <p:grpSpPr>
          <a:xfrm>
            <a:off x="7713699" y="870810"/>
            <a:ext cx="2557954" cy="5225012"/>
            <a:chOff x="7713699" y="870810"/>
            <a:chExt cx="2557954" cy="5225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30C94A-8292-68F5-13AD-2EBC3639E943}"/>
                </a:ext>
              </a:extLst>
            </p:cNvPr>
            <p:cNvSpPr txBox="1"/>
            <p:nvPr/>
          </p:nvSpPr>
          <p:spPr>
            <a:xfrm>
              <a:off x="7713699" y="2871533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6DCF80-6310-CA98-D10A-FD7AC7CA51F6}"/>
                </a:ext>
              </a:extLst>
            </p:cNvPr>
            <p:cNvSpPr txBox="1"/>
            <p:nvPr/>
          </p:nvSpPr>
          <p:spPr>
            <a:xfrm>
              <a:off x="7713699" y="4741605"/>
              <a:ext cx="255795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70E85-896E-A9D5-7C93-635B2198743A}"/>
                </a:ext>
              </a:extLst>
            </p:cNvPr>
            <p:cNvSpPr txBox="1"/>
            <p:nvPr/>
          </p:nvSpPr>
          <p:spPr>
            <a:xfrm>
              <a:off x="7713699" y="870810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객체 탐지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속에서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음식과 동전을 탐지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080190"/>
      </p:ext>
    </p:extLst>
  </p:cSld>
  <p:clrMapOvr>
    <a:masterClrMapping/>
  </p:clrMapOvr>
  <p:transition advTm="0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19C0B7-9E7B-4BE0-1878-6F0F018C7843}"/>
              </a:ext>
            </a:extLst>
          </p:cNvPr>
          <p:cNvGrpSpPr/>
          <p:nvPr/>
        </p:nvGrpSpPr>
        <p:grpSpPr>
          <a:xfrm>
            <a:off x="4976445" y="616000"/>
            <a:ext cx="1661648" cy="1617617"/>
            <a:chOff x="4976445" y="616000"/>
            <a:chExt cx="1661648" cy="161761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46AAED8-BF0F-81AD-D9DA-AC19AFA2F1C9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D196BE-CE22-BA2D-0CEE-6EAE70BB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FF7FFB-7CEB-8F17-7C56-715C3D3268E7}"/>
              </a:ext>
            </a:extLst>
          </p:cNvPr>
          <p:cNvGrpSpPr/>
          <p:nvPr/>
        </p:nvGrpSpPr>
        <p:grpSpPr>
          <a:xfrm>
            <a:off x="812505" y="870810"/>
            <a:ext cx="9459148" cy="5378729"/>
            <a:chOff x="812505" y="870810"/>
            <a:chExt cx="9459148" cy="537872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4D6439-0057-65DC-C451-955BDDA1BCE7}"/>
                </a:ext>
              </a:extLst>
            </p:cNvPr>
            <p:cNvGrpSpPr/>
            <p:nvPr/>
          </p:nvGrpSpPr>
          <p:grpSpPr>
            <a:xfrm>
              <a:off x="812505" y="870810"/>
              <a:ext cx="9459148" cy="5378729"/>
              <a:chOff x="812505" y="870810"/>
              <a:chExt cx="9459148" cy="5378729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2B05F08-0BBA-300E-D890-0735A083E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662" y="3904307"/>
                <a:ext cx="97639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B634245-FC4C-9A75-8574-98335CFAF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368" y="3429000"/>
                <a:ext cx="104452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57C437A-FAC6-E506-E768-6DCFCCD3A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0924" y="1424809"/>
                <a:ext cx="971373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BC8024A-6367-3B2D-0FE0-0E27E24A0C36}"/>
                  </a:ext>
                </a:extLst>
              </p:cNvPr>
              <p:cNvSpPr/>
              <p:nvPr/>
            </p:nvSpPr>
            <p:spPr>
              <a:xfrm>
                <a:off x="812505" y="2637602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30C94A-8292-68F5-13AD-2EBC3639E943}"/>
                  </a:ext>
                </a:extLst>
              </p:cNvPr>
              <p:cNvSpPr txBox="1"/>
              <p:nvPr/>
            </p:nvSpPr>
            <p:spPr>
              <a:xfrm>
                <a:off x="7713699" y="2871533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2.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분류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음식이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어떤 음식인지 판별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6DCF80-6310-CA98-D10A-FD7AC7CA51F6}"/>
                  </a:ext>
                </a:extLst>
              </p:cNvPr>
              <p:cNvSpPr txBox="1"/>
              <p:nvPr/>
            </p:nvSpPr>
            <p:spPr>
              <a:xfrm>
                <a:off x="7713699" y="4741605"/>
                <a:ext cx="255795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3.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음식량 추정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음식의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양을 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몇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%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에 해당하는지 판단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F30D1C1-E89F-2926-545E-B05A19C74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04621" y="2930738"/>
                <a:ext cx="1818151" cy="1818151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D6ED2CF-0B2A-9415-C993-E08837C07416}"/>
                  </a:ext>
                </a:extLst>
              </p:cNvPr>
              <p:cNvGrpSpPr/>
              <p:nvPr/>
            </p:nvGrpSpPr>
            <p:grpSpPr>
              <a:xfrm>
                <a:off x="4976445" y="4631922"/>
                <a:ext cx="1661647" cy="1617617"/>
                <a:chOff x="4757359" y="4031070"/>
                <a:chExt cx="2402382" cy="2338724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A30085FD-DEDD-3AC6-0E58-1319AD4BE16F}"/>
                    </a:ext>
                  </a:extLst>
                </p:cNvPr>
                <p:cNvSpPr/>
                <p:nvPr/>
              </p:nvSpPr>
              <p:spPr>
                <a:xfrm>
                  <a:off x="4757359" y="4031070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A6D8D94-FCA6-3B0A-0954-5F25FDD7AA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210" y="4164261"/>
                  <a:ext cx="2008680" cy="2008680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EF5FCD4-1960-6C39-727D-93C3C24EE6A3}"/>
                  </a:ext>
                </a:extLst>
              </p:cNvPr>
              <p:cNvGrpSpPr/>
              <p:nvPr/>
            </p:nvGrpSpPr>
            <p:grpSpPr>
              <a:xfrm>
                <a:off x="4976445" y="2568621"/>
                <a:ext cx="1665451" cy="1669187"/>
                <a:chOff x="4757359" y="1164208"/>
                <a:chExt cx="2407881" cy="241328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9F29F842-588C-213C-99F5-0623835B4B7A}"/>
                    </a:ext>
                  </a:extLst>
                </p:cNvPr>
                <p:cNvSpPr/>
                <p:nvPr/>
              </p:nvSpPr>
              <p:spPr>
                <a:xfrm>
                  <a:off x="4757359" y="1238767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77DCD8DA-816A-4A93-2BFA-D57D566D3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2858" y="1164208"/>
                  <a:ext cx="2402382" cy="240238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B70E85-896E-A9D5-7C93-635B2198743A}"/>
                  </a:ext>
                </a:extLst>
              </p:cNvPr>
              <p:cNvSpPr txBox="1"/>
              <p:nvPr/>
            </p:nvSpPr>
            <p:spPr>
              <a:xfrm>
                <a:off x="7713699" y="870810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 탐지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속에서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탐지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81581F8-DE90-69F9-B061-FABBD3B34E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2057" y="1424809"/>
                <a:ext cx="0" cy="4015921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24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32734 0.276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67" y="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DCC93-9DD6-8AF8-EAE3-53C6663D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3525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06281D0-23C2-F535-F25A-92E2EB53F678}"/>
              </a:ext>
            </a:extLst>
          </p:cNvPr>
          <p:cNvSpPr/>
          <p:nvPr/>
        </p:nvSpPr>
        <p:spPr>
          <a:xfrm>
            <a:off x="3321825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.JPEG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193609" y="4872117"/>
            <a:ext cx="475323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그대로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9C2B865-FE42-61CF-CCB8-DA2F42EF2813}"/>
              </a:ext>
            </a:extLst>
          </p:cNvPr>
          <p:cNvSpPr/>
          <p:nvPr/>
        </p:nvSpPr>
        <p:spPr>
          <a:xfrm>
            <a:off x="7425016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.txt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06613-C4D3-ADBB-9B5B-A9B8A596D653}"/>
              </a:ext>
            </a:extLst>
          </p:cNvPr>
          <p:cNvSpPr/>
          <p:nvPr/>
        </p:nvSpPr>
        <p:spPr>
          <a:xfrm>
            <a:off x="7425016" y="1829848"/>
            <a:ext cx="4163420" cy="267071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0 0.768349 0.280041 0.088595 0.206212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1 0.890040 0.312882 0.061100 0.213849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2 0.635457 0.234980 0.071283 0.073320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3 0.426190 0.516802 0.662933 0.740835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4 0.431282 0.477088 0.404277 0.417006</a:t>
            </a:r>
            <a:endParaRPr lang="ko-KR" altLang="en-US" sz="1200" dirty="0">
              <a:solidFill>
                <a:srgbClr val="460086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3" name="그림 22" descr="음식, 테이블웨어, 주방 도구, 요리이(가) 표시된 사진&#10;&#10;자동 생성된 설명">
            <a:extLst>
              <a:ext uri="{FF2B5EF4-FFF2-40B4-BE49-F238E27FC236}">
                <a16:creationId xmlns:a16="http://schemas.microsoft.com/office/drawing/2014/main" id="{B993EC5C-DED5-9CC0-0A7F-DC3B11D8F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75" y="1850143"/>
            <a:ext cx="3943866" cy="2629244"/>
          </a:xfrm>
          <a:prstGeom prst="rect">
            <a:avLst/>
          </a:prstGeom>
          <a:ln w="38100">
            <a:solidFill>
              <a:srgbClr val="460086"/>
            </a:solidFill>
          </a:ln>
        </p:spPr>
      </p:pic>
    </p:spTree>
    <p:extLst>
      <p:ext uri="{BB962C8B-B14F-4D97-AF65-F5344CB8AC3E}">
        <p14:creationId xmlns:p14="http://schemas.microsoft.com/office/powerpoint/2010/main" val="3733127214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3746544" y="4645717"/>
            <a:ext cx="35958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Yolov3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백본 신경망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A415C-B81E-DAD0-AA73-2046FB905F93}"/>
              </a:ext>
            </a:extLst>
          </p:cNvPr>
          <p:cNvSpPr txBox="1"/>
          <p:nvPr/>
        </p:nvSpPr>
        <p:spPr>
          <a:xfrm>
            <a:off x="7547491" y="4486057"/>
            <a:ext cx="359581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darknet53.conv.74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가중치를 기반으로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세부 사항을 변경하여 학습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6A3ED-1049-EBFE-3150-0859E20E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2" y="16853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06417-CA47-5042-A649-B223D435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99" y="16853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808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26082"/>
              </p:ext>
            </p:extLst>
          </p:nvPr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21FD9A1-75DE-2CD0-9470-DF98B8BD4E59}"/>
              </a:ext>
            </a:extLst>
          </p:cNvPr>
          <p:cNvGrpSpPr/>
          <p:nvPr/>
        </p:nvGrpSpPr>
        <p:grpSpPr>
          <a:xfrm>
            <a:off x="3297895" y="1593227"/>
            <a:ext cx="8353155" cy="4233558"/>
            <a:chOff x="3233421" y="2060013"/>
            <a:chExt cx="8353155" cy="42335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B1B093-C289-8058-B555-041EE5585ACE}"/>
                </a:ext>
              </a:extLst>
            </p:cNvPr>
            <p:cNvSpPr/>
            <p:nvPr/>
          </p:nvSpPr>
          <p:spPr>
            <a:xfrm>
              <a:off x="3233421" y="2060013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Avg_loss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값이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0.210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으로 가장 낮은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을 최종 모델로 사용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833E49-AC8E-DD3C-15BE-5B9C19EA6245}"/>
                </a:ext>
              </a:extLst>
            </p:cNvPr>
            <p:cNvSpPr/>
            <p:nvPr/>
          </p:nvSpPr>
          <p:spPr>
            <a:xfrm>
              <a:off x="9541253" y="5414485"/>
              <a:ext cx="204532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0FDA7A5-C36F-8128-6477-5D57FD311F8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536348" y="4809090"/>
              <a:ext cx="4027567" cy="605395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54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C7CE9A-8930-BCF8-2F39-DCCA11DE63A5}"/>
              </a:ext>
            </a:extLst>
          </p:cNvPr>
          <p:cNvGrpSpPr/>
          <p:nvPr/>
        </p:nvGrpSpPr>
        <p:grpSpPr>
          <a:xfrm>
            <a:off x="3409216" y="986929"/>
            <a:ext cx="8225910" cy="4695031"/>
            <a:chOff x="3409216" y="986929"/>
            <a:chExt cx="8225910" cy="46950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381C6D-E2FB-3855-798A-0C0256A6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676" y="1395412"/>
              <a:ext cx="8172450" cy="406717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54CCCD-4BF2-1353-66CF-AB756D0B49D1}"/>
                </a:ext>
              </a:extLst>
            </p:cNvPr>
            <p:cNvGrpSpPr/>
            <p:nvPr/>
          </p:nvGrpSpPr>
          <p:grpSpPr>
            <a:xfrm>
              <a:off x="3409216" y="986929"/>
              <a:ext cx="8225910" cy="4695031"/>
              <a:chOff x="3409216" y="986929"/>
              <a:chExt cx="8225910" cy="469503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ACF99C6-19FB-9AA1-6524-2A2764AC1528}"/>
                  </a:ext>
                </a:extLst>
              </p:cNvPr>
              <p:cNvSpPr/>
              <p:nvPr/>
            </p:nvSpPr>
            <p:spPr>
              <a:xfrm>
                <a:off x="9667013" y="986929"/>
                <a:ext cx="1968113" cy="302203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최종 모델 학습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8D09F4F-76B8-0928-BCB0-79B2BB3E445B}"/>
                  </a:ext>
                </a:extLst>
              </p:cNvPr>
              <p:cNvSpPr/>
              <p:nvPr/>
            </p:nvSpPr>
            <p:spPr>
              <a:xfrm>
                <a:off x="3409216" y="1285868"/>
                <a:ext cx="8225910" cy="4396092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590D1B-3969-A503-2C9B-0A6AA2E7BD9F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D021335-83EC-2462-2353-C50738D95793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5" name="그림 4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0CC3A8A9-9975-A13B-36CA-112BD748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1A059FC-1483-3B26-4DD1-17B8FD584469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8059DB-EEBF-187B-9DFB-5A05FEEA21FC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05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8117A1E-A15A-FF1F-081F-7344F6263876}"/>
              </a:ext>
            </a:extLst>
          </p:cNvPr>
          <p:cNvSpPr/>
          <p:nvPr/>
        </p:nvSpPr>
        <p:spPr>
          <a:xfrm>
            <a:off x="980522" y="2506138"/>
            <a:ext cx="1661648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F54F1A-517B-A9C8-2E36-1DD2E679C2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340" y="2685360"/>
            <a:ext cx="1259171" cy="1259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30AC48-B6F1-0C30-3E3E-E77B2E801C07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E46D637-237A-CB26-610F-5879DC86B9DF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17" name="그림 16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44D40AF2-69F1-3566-EA01-02661D37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4EE0838-D0CE-2AC7-C099-F60469948920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5DD7A9-4B46-C285-169C-332BB868DFE0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4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3F6F122-8A82-5FD5-8525-BDA97D07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23" y="2151070"/>
            <a:ext cx="7370537" cy="216504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건강관리를 위한 음식 이미지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100,000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(188GB)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718712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009207" y="4682905"/>
            <a:ext cx="55652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 메뉴 중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106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음식을 학습에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07" y="1747319"/>
            <a:ext cx="2173586" cy="217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8464989" y="2572502"/>
            <a:ext cx="210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8068-D2BD-0FE4-197D-7942F09BDD86}"/>
              </a:ext>
            </a:extLst>
          </p:cNvPr>
          <p:cNvSpPr txBox="1"/>
          <p:nvPr/>
        </p:nvSpPr>
        <p:spPr>
          <a:xfrm>
            <a:off x="7182793" y="2454568"/>
            <a:ext cx="12821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4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3554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7638876" y="4338208"/>
            <a:ext cx="41870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활용하여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메뉴당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장을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82BEAB-1AA6-368F-99DA-D6F6EFCF5EB9}"/>
              </a:ext>
            </a:extLst>
          </p:cNvPr>
          <p:cNvGrpSpPr/>
          <p:nvPr/>
        </p:nvGrpSpPr>
        <p:grpSpPr>
          <a:xfrm>
            <a:off x="7638876" y="865209"/>
            <a:ext cx="4076308" cy="2928894"/>
            <a:chOff x="7638876" y="469800"/>
            <a:chExt cx="4076308" cy="29288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9C2B865-FE42-61CF-CCB8-DA2F42EF2813}"/>
                </a:ext>
              </a:extLst>
            </p:cNvPr>
            <p:cNvSpPr/>
            <p:nvPr/>
          </p:nvSpPr>
          <p:spPr>
            <a:xfrm>
              <a:off x="7638876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.json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006613-C4D3-ADBB-9B5B-A9B8A596D653}"/>
                </a:ext>
              </a:extLst>
            </p:cNvPr>
            <p:cNvSpPr/>
            <p:nvPr/>
          </p:nvSpPr>
          <p:spPr>
            <a:xfrm>
              <a:off x="7638876" y="778577"/>
              <a:ext cx="4076308" cy="26201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"Name": "galbigu-i",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"W": "0.999421296296296",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"H": "0.903310104529617",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"File Format": "jpg",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"Annotation Type": "binding",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"Point(x,y)": "0.500289351851852,0.548344947735192"</a:t>
              </a: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7A879-7F32-153C-E93B-A775BF4F5BE5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F9A45D-8C33-3714-A776-BB703A9F87E6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4A7500D-741C-3BF7-75D9-1261406B9C3C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71D6E0-038A-7663-794F-BECC95B7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BC1E9C-C448-DF67-D702-C2AAF09FDA92}"/>
              </a:ext>
            </a:extLst>
          </p:cNvPr>
          <p:cNvGrpSpPr/>
          <p:nvPr/>
        </p:nvGrpSpPr>
        <p:grpSpPr>
          <a:xfrm>
            <a:off x="3550932" y="865209"/>
            <a:ext cx="3943866" cy="2928895"/>
            <a:chOff x="3550932" y="469800"/>
            <a:chExt cx="3943866" cy="292889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06281D0-23C2-F535-F25A-92E2EB53F678}"/>
                </a:ext>
              </a:extLst>
            </p:cNvPr>
            <p:cNvSpPr/>
            <p:nvPr/>
          </p:nvSpPr>
          <p:spPr>
            <a:xfrm>
              <a:off x="3552747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A96BA36-5A65-2FA4-0CEC-0272F156061F}"/>
                </a:ext>
              </a:extLst>
            </p:cNvPr>
            <p:cNvGrpSpPr/>
            <p:nvPr/>
          </p:nvGrpSpPr>
          <p:grpSpPr>
            <a:xfrm>
              <a:off x="3550932" y="778578"/>
              <a:ext cx="3943866" cy="2620117"/>
              <a:chOff x="3550932" y="778578"/>
              <a:chExt cx="3943866" cy="2620117"/>
            </a:xfrm>
          </p:grpSpPr>
          <p:pic>
            <p:nvPicPr>
              <p:cNvPr id="18" name="그림 17" descr="음식, 바비뮤, 요리, 조리이(가) 표시된 사진&#10;&#10;자동 생성된 설명">
                <a:extLst>
                  <a:ext uri="{FF2B5EF4-FFF2-40B4-BE49-F238E27FC236}">
                    <a16:creationId xmlns:a16="http://schemas.microsoft.com/office/drawing/2014/main" id="{917FDD53-16C6-A13A-AECA-8B6D35CF7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32" y="778579"/>
                <a:ext cx="3943866" cy="262011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CBFE46B-F654-6083-52F8-859EDE6D569C}"/>
                  </a:ext>
                </a:extLst>
              </p:cNvPr>
              <p:cNvSpPr/>
              <p:nvPr/>
            </p:nvSpPr>
            <p:spPr>
              <a:xfrm>
                <a:off x="3554735" y="778578"/>
                <a:ext cx="3940063" cy="2620117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460086"/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09AF22-DD0F-2761-8E6A-D9675DD3757F}"/>
              </a:ext>
            </a:extLst>
          </p:cNvPr>
          <p:cNvGrpSpPr/>
          <p:nvPr/>
        </p:nvGrpSpPr>
        <p:grpSpPr>
          <a:xfrm>
            <a:off x="3550932" y="4012284"/>
            <a:ext cx="3976285" cy="2045629"/>
            <a:chOff x="3550932" y="3616875"/>
            <a:chExt cx="3976285" cy="204562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700487D-8BD9-9DBE-45C8-F049896B249B}"/>
                </a:ext>
              </a:extLst>
            </p:cNvPr>
            <p:cNvSpPr/>
            <p:nvPr/>
          </p:nvSpPr>
          <p:spPr>
            <a:xfrm>
              <a:off x="3550932" y="3616875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_cropped.JPEG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383460-D2F8-C6C5-D1A9-1E2E5672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4735" y="3942801"/>
              <a:ext cx="3972481" cy="171970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B1B6CB-4C06-A118-A036-B2FC53B217F2}"/>
                </a:ext>
              </a:extLst>
            </p:cNvPr>
            <p:cNvSpPr/>
            <p:nvPr/>
          </p:nvSpPr>
          <p:spPr>
            <a:xfrm>
              <a:off x="3550933" y="3942800"/>
              <a:ext cx="3976284" cy="171970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65598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그래픽, 클립아트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1A1E2630-E90C-0016-3242-9293A54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8"/>
            <a:ext cx="1442801" cy="1442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개요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01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3855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079124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710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26471 0.0340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130684" y="5046752"/>
            <a:ext cx="824726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-&gt;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한번에 학습하는 이미지의 양을 줄여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RAM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할당량을 낮춤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01" y="2061997"/>
            <a:ext cx="1661648" cy="166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544213" y="4003045"/>
            <a:ext cx="2518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Main Set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E387-2189-73BA-C737-C22D65952BC1}"/>
              </a:ext>
            </a:extLst>
          </p:cNvPr>
          <p:cNvCxnSpPr>
            <a:cxnSpLocks/>
          </p:cNvCxnSpPr>
          <p:nvPr/>
        </p:nvCxnSpPr>
        <p:spPr>
          <a:xfrm>
            <a:off x="3115889" y="2953485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5183FF-1BDD-1542-5C6C-05E35A333142}"/>
              </a:ext>
            </a:extLst>
          </p:cNvPr>
          <p:cNvCxnSpPr>
            <a:cxnSpLocks/>
          </p:cNvCxnSpPr>
          <p:nvPr/>
        </p:nvCxnSpPr>
        <p:spPr>
          <a:xfrm>
            <a:off x="8303127" y="2953484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44958316-3952-B9AE-BA06-70AB3847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02" y="1858787"/>
            <a:ext cx="1885552" cy="18855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7D61D1-E0AD-BD8E-C5AB-600195DDD348}"/>
              </a:ext>
            </a:extLst>
          </p:cNvPr>
          <p:cNvSpPr txBox="1"/>
          <p:nvPr/>
        </p:nvSpPr>
        <p:spPr>
          <a:xfrm>
            <a:off x="9189048" y="3790161"/>
            <a:ext cx="210945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Colab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6067E7-EA42-FB44-9782-7BB05AB891C7}"/>
              </a:ext>
            </a:extLst>
          </p:cNvPr>
          <p:cNvGrpSpPr/>
          <p:nvPr/>
        </p:nvGrpSpPr>
        <p:grpSpPr>
          <a:xfrm>
            <a:off x="4155320" y="2499260"/>
            <a:ext cx="3881360" cy="1558950"/>
            <a:chOff x="4011093" y="3075301"/>
            <a:chExt cx="3881360" cy="15589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78688C5-A530-38BC-56CA-613CCF2C48E4}"/>
                </a:ext>
              </a:extLst>
            </p:cNvPr>
            <p:cNvGrpSpPr/>
            <p:nvPr/>
          </p:nvGrpSpPr>
          <p:grpSpPr>
            <a:xfrm>
              <a:off x="4011093" y="3075301"/>
              <a:ext cx="3881360" cy="1558950"/>
              <a:chOff x="3983587" y="3126101"/>
              <a:chExt cx="3881360" cy="155895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A7BEA22-35E7-9C8F-45EE-D012A0E58B1C}"/>
                  </a:ext>
                </a:extLst>
              </p:cNvPr>
              <p:cNvGrpSpPr/>
              <p:nvPr/>
            </p:nvGrpSpPr>
            <p:grpSpPr>
              <a:xfrm>
                <a:off x="3983587" y="3126101"/>
                <a:ext cx="1371600" cy="1558950"/>
                <a:chOff x="3997364" y="564430"/>
                <a:chExt cx="1371600" cy="1558950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F9D9B676-2314-B9DE-6BE8-450CCB251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67752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A47AAF-F9B8-6F7A-08B3-91EBFA34DE8C}"/>
                    </a:ext>
                  </a:extLst>
                </p:cNvPr>
                <p:cNvSpPr txBox="1"/>
                <p:nvPr/>
              </p:nvSpPr>
              <p:spPr>
                <a:xfrm>
                  <a:off x="3997364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1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9563817-1FB3-A56D-C219-82930349928C}"/>
                  </a:ext>
                </a:extLst>
              </p:cNvPr>
              <p:cNvGrpSpPr/>
              <p:nvPr/>
            </p:nvGrpSpPr>
            <p:grpSpPr>
              <a:xfrm>
                <a:off x="6493347" y="3126101"/>
                <a:ext cx="1371600" cy="1558950"/>
                <a:chOff x="3708911" y="564430"/>
                <a:chExt cx="1371600" cy="1558950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D0496BA5-7F9F-538A-FA4C-73F02C525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79299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98CFC7-95D6-4176-9A76-1DF9C0B0A3A1}"/>
                    </a:ext>
                  </a:extLst>
                </p:cNvPr>
                <p:cNvSpPr txBox="1"/>
                <p:nvPr/>
              </p:nvSpPr>
              <p:spPr>
                <a:xfrm>
                  <a:off x="3708911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N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53571D-A4F0-BD6F-F37C-78F165AC4DD9}"/>
                </a:ext>
              </a:extLst>
            </p:cNvPr>
            <p:cNvSpPr txBox="1"/>
            <p:nvPr/>
          </p:nvSpPr>
          <p:spPr>
            <a:xfrm>
              <a:off x="5265973" y="3429000"/>
              <a:ext cx="1371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…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7430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00329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19727 0.0009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13555 4.0740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445545" y="5565583"/>
            <a:ext cx="730091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전이학습에 사용할 모델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선정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InceptionV3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모델은 학습 시간이 너무 오래 걸려 기각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2445545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6552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7155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861E1-5F5F-D8B4-8273-343F6F5C4759}"/>
              </a:ext>
            </a:extLst>
          </p:cNvPr>
          <p:cNvGrpSpPr/>
          <p:nvPr/>
        </p:nvGrpSpPr>
        <p:grpSpPr>
          <a:xfrm>
            <a:off x="2445545" y="1911115"/>
            <a:ext cx="7300910" cy="4543173"/>
            <a:chOff x="2445545" y="1911115"/>
            <a:chExt cx="7300910" cy="4543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2445545" y="5565583"/>
              <a:ext cx="730091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전이학습에 사용할 모델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가지를 선정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InceptionV3 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모델은 학습 시간이 너무 오래 걸려 기각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0489" y="1911115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2445545" y="3962582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1471FC-B4BD-3A17-89C4-18FFE36898F7}"/>
                </a:ext>
              </a:extLst>
            </p:cNvPr>
            <p:cNvGrpSpPr/>
            <p:nvPr/>
          </p:nvGrpSpPr>
          <p:grpSpPr>
            <a:xfrm>
              <a:off x="6552866" y="1911115"/>
              <a:ext cx="3193589" cy="3220927"/>
              <a:chOff x="8203866" y="2265058"/>
              <a:chExt cx="3193589" cy="322092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724F2C5-F5FE-D5A0-4966-AA2F349F6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2585" y="2265058"/>
                <a:ext cx="1756150" cy="175615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2F4B18-75CD-5CC9-704B-3A15E18D932E}"/>
                  </a:ext>
                </a:extLst>
              </p:cNvPr>
              <p:cNvSpPr txBox="1"/>
              <p:nvPr/>
            </p:nvSpPr>
            <p:spPr>
              <a:xfrm>
                <a:off x="8203866" y="4316434"/>
                <a:ext cx="31935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MobileNetV3small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모델 서빙을 고려한 </a:t>
                </a:r>
                <a:endPara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경량화 된 모델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50B15A-D741-BDC4-DD2F-CC2EA25CFB68}"/>
              </a:ext>
            </a:extLst>
          </p:cNvPr>
          <p:cNvSpPr txBox="1"/>
          <p:nvPr/>
        </p:nvSpPr>
        <p:spPr>
          <a:xfrm>
            <a:off x="2445545" y="3962491"/>
            <a:ext cx="248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</p:txBody>
      </p:sp>
    </p:spTree>
    <p:extLst>
      <p:ext uri="{BB962C8B-B14F-4D97-AF65-F5344CB8AC3E}">
        <p14:creationId xmlns:p14="http://schemas.microsoft.com/office/powerpoint/2010/main" val="364129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974 -0.47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(56)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5697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0938"/>
              </p:ext>
            </p:extLst>
          </p:nvPr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44982C-C6F8-0896-FDE5-472327FF02F2}"/>
              </a:ext>
            </a:extLst>
          </p:cNvPr>
          <p:cNvGrpSpPr/>
          <p:nvPr/>
        </p:nvGrpSpPr>
        <p:grpSpPr>
          <a:xfrm>
            <a:off x="2701909" y="1971364"/>
            <a:ext cx="8207351" cy="4257426"/>
            <a:chOff x="3599670" y="2371368"/>
            <a:chExt cx="7986906" cy="4091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CD2DDEB-8B8D-CFCF-4E8B-87349E1F347A}"/>
                </a:ext>
              </a:extLst>
            </p:cNvPr>
            <p:cNvSpPr/>
            <p:nvPr/>
          </p:nvSpPr>
          <p:spPr>
            <a:xfrm>
              <a:off x="3599670" y="237136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91%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BE6159-8E45-D47D-530B-209C5FDDE17A}"/>
                </a:ext>
              </a:extLst>
            </p:cNvPr>
            <p:cNvSpPr/>
            <p:nvPr/>
          </p:nvSpPr>
          <p:spPr>
            <a:xfrm>
              <a:off x="10040957" y="5430382"/>
              <a:ext cx="1545619" cy="103292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066477-BD1E-6370-B014-A3A122CD2E64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902598" y="5120445"/>
              <a:ext cx="3911170" cy="309937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207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1603807" y="1415332"/>
            <a:ext cx="8984386" cy="4687386"/>
            <a:chOff x="422608" y="1200437"/>
            <a:chExt cx="8984386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(2.5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(128)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5072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570097"/>
      </p:ext>
    </p:extLst>
  </p:cSld>
  <p:clrMapOvr>
    <a:masterClrMapping/>
  </p:clrMapOvr>
  <p:transition advClick="0" advTm="0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16575"/>
              </p:ext>
            </p:extLst>
          </p:nvPr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28F80-7075-7BB8-FF07-4270F4AEB6F7}"/>
              </a:ext>
            </a:extLst>
          </p:cNvPr>
          <p:cNvSpPr/>
          <p:nvPr/>
        </p:nvSpPr>
        <p:spPr>
          <a:xfrm>
            <a:off x="2701909" y="1818217"/>
            <a:ext cx="6788181" cy="2860257"/>
          </a:xfrm>
          <a:prstGeom prst="roundRect">
            <a:avLst/>
          </a:prstGeom>
          <a:solidFill>
            <a:srgbClr val="7000D8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But,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데이터셋을 나누는 과정에서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실수가 있었음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편향적인 결과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도출되며 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기각</a:t>
            </a:r>
            <a:endParaRPr lang="en-US" altLang="ko-KR" sz="2400" dirty="0">
              <a:solidFill>
                <a:srgbClr val="FFC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21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80327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151326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3244754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644152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01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63616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(0.25)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9188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86288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4">
            <a:extLst>
              <a:ext uri="{FF2B5EF4-FFF2-40B4-BE49-F238E27FC236}">
                <a16:creationId xmlns:a16="http://schemas.microsoft.com/office/drawing/2014/main" id="{4C45BB28-A84F-41A7-8572-456AA0F42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8255" y="4537278"/>
            <a:ext cx="1151459" cy="6668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2DC41-10DD-5E5B-2F1F-F8FC34476712}"/>
              </a:ext>
            </a:extLst>
          </p:cNvPr>
          <p:cNvSpPr txBox="1"/>
          <p:nvPr/>
        </p:nvSpPr>
        <p:spPr>
          <a:xfrm>
            <a:off x="4178238" y="5579498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(128)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E87F96-6655-9721-37A3-CB9C0AD977A0}"/>
              </a:ext>
            </a:extLst>
          </p:cNvPr>
          <p:cNvCxnSpPr>
            <a:cxnSpLocks/>
          </p:cNvCxnSpPr>
          <p:nvPr/>
        </p:nvCxnSpPr>
        <p:spPr>
          <a:xfrm>
            <a:off x="5909730" y="4897824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83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0181"/>
              </p:ext>
            </p:extLst>
          </p:nvPr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5B1EC4-DCC6-EEFA-EC9F-5389D935AE9E}"/>
              </a:ext>
            </a:extLst>
          </p:cNvPr>
          <p:cNvGrpSpPr/>
          <p:nvPr/>
        </p:nvGrpSpPr>
        <p:grpSpPr>
          <a:xfrm>
            <a:off x="2552701" y="2045008"/>
            <a:ext cx="8438108" cy="4193528"/>
            <a:chOff x="2695106" y="1951355"/>
            <a:chExt cx="8211465" cy="40305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705245-9E9C-40BA-481D-BF182ACC3857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80%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endParaRPr lang="en-US" altLang="ko-KR" sz="28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2A5F7-9EE7-4AAE-D1F9-B8E2F31381EB}"/>
                </a:ext>
              </a:extLst>
            </p:cNvPr>
            <p:cNvSpPr/>
            <p:nvPr/>
          </p:nvSpPr>
          <p:spPr>
            <a:xfrm>
              <a:off x="2695106" y="4969733"/>
              <a:ext cx="8211465" cy="101214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4F5DC5-DCCC-9978-A587-B58AE350049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143233" y="4700432"/>
              <a:ext cx="657606" cy="26930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979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채소, 요리, 스크린샷이(가) 표시된 사진&#10;&#10;자동 생성된 설명">
            <a:extLst>
              <a:ext uri="{FF2B5EF4-FFF2-40B4-BE49-F238E27FC236}">
                <a16:creationId xmlns:a16="http://schemas.microsoft.com/office/drawing/2014/main" id="{C91F52BD-91AC-EA84-2F77-4AF063D5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9" y="1648084"/>
            <a:ext cx="10314453" cy="455017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79093"/>
            <a:ext cx="10313298" cy="4959444"/>
            <a:chOff x="936860" y="1347590"/>
            <a:chExt cx="10313298" cy="49594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7639666" y="1347590"/>
              <a:ext cx="3610492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샐러드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시저샐러드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63351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19187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음식, 식사, 패스트푸드이(가) 표시된 사진&#10;&#10;자동 생성된 설명">
            <a:extLst>
              <a:ext uri="{FF2B5EF4-FFF2-40B4-BE49-F238E27FC236}">
                <a16:creationId xmlns:a16="http://schemas.microsoft.com/office/drawing/2014/main" id="{BBC6D867-D80E-2DDD-A4F7-C311F4E7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" y="1689101"/>
            <a:ext cx="10281111" cy="463088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00437"/>
            <a:ext cx="10313297" cy="5119547"/>
            <a:chOff x="936860" y="1347590"/>
            <a:chExt cx="10313297" cy="5119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8854280" y="1347590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그라탕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감자그라탕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793622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812876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D1E47-3FCA-0A4A-E537-3424587D995B}"/>
              </a:ext>
            </a:extLst>
          </p:cNvPr>
          <p:cNvSpPr txBox="1"/>
          <p:nvPr/>
        </p:nvSpPr>
        <p:spPr>
          <a:xfrm>
            <a:off x="2348856" y="5531298"/>
            <a:ext cx="74942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음료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소스류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외형이 비슷하거나 범주가 크게 겹치는 음식을 제외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팀 내부 회의를 통해 음식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53EB72-AB36-BF05-6526-3CAF590F4520}"/>
              </a:ext>
            </a:extLst>
          </p:cNvPr>
          <p:cNvGrpSpPr/>
          <p:nvPr/>
        </p:nvGrpSpPr>
        <p:grpSpPr>
          <a:xfrm>
            <a:off x="2348856" y="1727199"/>
            <a:ext cx="7494287" cy="3502876"/>
            <a:chOff x="1962231" y="1727199"/>
            <a:chExt cx="7494287" cy="35028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5B1F2E-4D10-0301-12EC-F9468B70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199" y="1727200"/>
              <a:ext cx="2647655" cy="26476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64AB-E762-9B55-589F-B04BACD3EE15}"/>
                </a:ext>
              </a:extLst>
            </p:cNvPr>
            <p:cNvSpPr txBox="1"/>
            <p:nvPr/>
          </p:nvSpPr>
          <p:spPr>
            <a:xfrm>
              <a:off x="1962231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HUB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등록된 순서대로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ACAD991-B531-B837-E0D5-FF0CA0357EAD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20" y="3245585"/>
              <a:ext cx="1181480" cy="0"/>
            </a:xfrm>
            <a:prstGeom prst="straightConnector1">
              <a:avLst/>
            </a:prstGeom>
            <a:ln w="1651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ABB33-7850-5008-4CA0-9972E1E5E162}"/>
                </a:ext>
              </a:extLst>
            </p:cNvPr>
            <p:cNvSpPr txBox="1"/>
            <p:nvPr/>
          </p:nvSpPr>
          <p:spPr>
            <a:xfrm>
              <a:off x="6262929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최대한 겹치는 음식 없게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E908988-EF0B-E654-82C6-3EBA7A25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66" y="1727199"/>
              <a:ext cx="2647656" cy="264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24171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57859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3E7A57E-C712-CB50-0AE9-5497110DEDF7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006FDD-FA67-5CDD-2B00-52F8A12D4D1B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387688-1FEC-DE51-2154-75B26F5972F0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8FD547-8DCF-877E-D978-19320F7A1F79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0252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0B68ABD-E81B-0B1F-2EC3-7C310DB44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33843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7E4BEC8-A8E2-CCC6-7DC6-60996FEC33B5}"/>
              </a:ext>
            </a:extLst>
          </p:cNvPr>
          <p:cNvSpPr/>
          <p:nvPr/>
        </p:nvSpPr>
        <p:spPr>
          <a:xfrm>
            <a:off x="4332276" y="629206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DA372CF-A61A-5FC9-E676-0D596347BF9E}"/>
              </a:ext>
            </a:extLst>
          </p:cNvPr>
          <p:cNvSpPr/>
          <p:nvPr/>
        </p:nvSpPr>
        <p:spPr>
          <a:xfrm>
            <a:off x="5267235" y="619463"/>
            <a:ext cx="1661647" cy="580974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3423E9-1826-8CB7-58B3-33A402C44EE9}"/>
              </a:ext>
            </a:extLst>
          </p:cNvPr>
          <p:cNvSpPr/>
          <p:nvPr/>
        </p:nvSpPr>
        <p:spPr>
          <a:xfrm>
            <a:off x="5267235" y="94288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A8DB71-86C9-68F8-9AE1-B36D1AB92026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358DDE-9738-4D15-30DB-5389DC22A815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362229-E0C2-9A47-1000-5E3DBB09AEFE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7EE5EA-80D9-4FA5-DFD0-916744A19D4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7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C670E2-B74B-E0B4-E911-EBE51E0F5DC3}"/>
              </a:ext>
            </a:extLst>
          </p:cNvPr>
          <p:cNvSpPr/>
          <p:nvPr/>
        </p:nvSpPr>
        <p:spPr>
          <a:xfrm>
            <a:off x="5268057" y="39255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35169 0.3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91" y="1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126C3E-A96E-9034-52BC-2A3FAA47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817AC9-6ADE-8F62-6338-02CBC15AAD18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7EB61A6-8AE9-C0D4-329B-8B07D806B087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DBB1D5-1C55-F7CA-DE7B-95D4A045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9129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12730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rgbClr val="3A24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30DF14-7819-016C-3A7B-293C181AA93D}"/>
              </a:ext>
            </a:extLst>
          </p:cNvPr>
          <p:cNvSpPr/>
          <p:nvPr/>
        </p:nvSpPr>
        <p:spPr>
          <a:xfrm>
            <a:off x="975023" y="2523083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ADAAA4-6D98-3C37-66DE-CCF35BD1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178" y="2615207"/>
            <a:ext cx="1389337" cy="13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94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9F02CA-4415-6EEF-4C88-79DCE36AEC55}"/>
              </a:ext>
            </a:extLst>
          </p:cNvPr>
          <p:cNvGrpSpPr/>
          <p:nvPr/>
        </p:nvGrpSpPr>
        <p:grpSpPr>
          <a:xfrm>
            <a:off x="9289226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705ED6E-8F55-B1EA-97AF-283B75E44440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9C0345-98E1-8E43-82D5-0BBA8FB97FC6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 + Q5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EED2F1-520B-AB65-5A66-A8199666354E}"/>
              </a:ext>
            </a:extLst>
          </p:cNvPr>
          <p:cNvGrpSpPr/>
          <p:nvPr/>
        </p:nvGrpSpPr>
        <p:grpSpPr>
          <a:xfrm>
            <a:off x="6324112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811315D-E7C6-1D2D-EB5B-35F48FCC320D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20BE81-F303-4780-919B-14A90F80D447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 + Q3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2BB6FC-5849-8400-EC73-E16210066B8E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D30DF14-7819-016C-3A7B-293C181AA93D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ADAAA4-6D98-3C37-66DE-CCF35BD1E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05963 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0608 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6146 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06094 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2B53A2-73C5-B4F9-34C7-D627D0CFE4A7}"/>
              </a:ext>
            </a:extLst>
          </p:cNvPr>
          <p:cNvGrpSpPr/>
          <p:nvPr/>
        </p:nvGrpSpPr>
        <p:grpSpPr>
          <a:xfrm>
            <a:off x="3566160" y="2984210"/>
            <a:ext cx="8259731" cy="1795761"/>
            <a:chOff x="3566160" y="2984210"/>
            <a:chExt cx="8259731" cy="179576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E1DD060-A720-8462-9350-78BB0CA549EB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363982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3344C4-F5AF-938D-C8EC-CE0DB76E251A}"/>
                </a:ext>
              </a:extLst>
            </p:cNvPr>
            <p:cNvSpPr/>
            <p:nvPr/>
          </p:nvSpPr>
          <p:spPr>
            <a:xfrm>
              <a:off x="4296555" y="318516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358E5E-3045-BBBE-B597-C429D2693CF1}"/>
                </a:ext>
              </a:extLst>
            </p:cNvPr>
            <p:cNvSpPr txBox="1"/>
            <p:nvPr/>
          </p:nvSpPr>
          <p:spPr>
            <a:xfrm>
              <a:off x="4268424" y="431830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974A9-09AE-81D8-B367-3B62EBD14E5C}"/>
                </a:ext>
              </a:extLst>
            </p:cNvPr>
            <p:cNvSpPr txBox="1"/>
            <p:nvPr/>
          </p:nvSpPr>
          <p:spPr>
            <a:xfrm>
              <a:off x="5994195" y="4318305"/>
              <a:ext cx="205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 ~ 75%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7865C7-C3F5-BC13-EE3B-6ABD9918A127}"/>
                </a:ext>
              </a:extLst>
            </p:cNvPr>
            <p:cNvSpPr txBox="1"/>
            <p:nvPr/>
          </p:nvSpPr>
          <p:spPr>
            <a:xfrm>
              <a:off x="8661186" y="4318305"/>
              <a:ext cx="255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 ~ 125%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F02CA-4415-6EEF-4C88-79DCE36AEC55}"/>
                </a:ext>
              </a:extLst>
            </p:cNvPr>
            <p:cNvGrpSpPr/>
            <p:nvPr/>
          </p:nvGrpSpPr>
          <p:grpSpPr>
            <a:xfrm>
              <a:off x="9289226" y="2984210"/>
              <a:ext cx="1301874" cy="1301874"/>
              <a:chOff x="9030846" y="4007623"/>
              <a:chExt cx="1301874" cy="130187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705ED6E-8F55-B1EA-97AF-283B75E44440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9C0345-98E1-8E43-82D5-0BBA8FB97FC6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Q4 + Q5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EED2F1-520B-AB65-5A66-A8199666354E}"/>
                </a:ext>
              </a:extLst>
            </p:cNvPr>
            <p:cNvGrpSpPr/>
            <p:nvPr/>
          </p:nvGrpSpPr>
          <p:grpSpPr>
            <a:xfrm>
              <a:off x="6324112" y="2984210"/>
              <a:ext cx="1301874" cy="1301874"/>
              <a:chOff x="9030846" y="4007623"/>
              <a:chExt cx="1301874" cy="130187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811315D-E7C6-1D2D-EB5B-35F48FCC320D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20BE81-F303-4780-919B-14A90F80D447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Q2 + Q3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DE812-E83F-793E-2F6B-1DBE6CDE6197}"/>
              </a:ext>
            </a:extLst>
          </p:cNvPr>
          <p:cNvGrpSpPr/>
          <p:nvPr/>
        </p:nvGrpSpPr>
        <p:grpSpPr>
          <a:xfrm>
            <a:off x="3566160" y="2127368"/>
            <a:ext cx="8259731" cy="1594809"/>
            <a:chOff x="3566160" y="2504442"/>
            <a:chExt cx="8259731" cy="159480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EAC867-9292-C6C4-D05F-26F05BF7B7F3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295910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E73CA1D-8D51-61F1-9544-9A205B1B745E}"/>
                </a:ext>
              </a:extLst>
            </p:cNvPr>
            <p:cNvSpPr/>
            <p:nvPr/>
          </p:nvSpPr>
          <p:spPr>
            <a:xfrm>
              <a:off x="4296555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B90A16-73A6-0396-4AD7-E9572B50FB0E}"/>
                </a:ext>
              </a:extLst>
            </p:cNvPr>
            <p:cNvSpPr/>
            <p:nvPr/>
          </p:nvSpPr>
          <p:spPr>
            <a:xfrm>
              <a:off x="5779112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B349F05-6D9F-D46A-D68F-8661EB874920}"/>
                </a:ext>
              </a:extLst>
            </p:cNvPr>
            <p:cNvSpPr/>
            <p:nvPr/>
          </p:nvSpPr>
          <p:spPr>
            <a:xfrm>
              <a:off x="7261669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Q3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C0DABB-C6F7-AEAA-C830-0AD27F200B44}"/>
                </a:ext>
              </a:extLst>
            </p:cNvPr>
            <p:cNvSpPr/>
            <p:nvPr/>
          </p:nvSpPr>
          <p:spPr>
            <a:xfrm>
              <a:off x="8744226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35BE30-0855-2567-6140-ACE04EA6AA62}"/>
                </a:ext>
              </a:extLst>
            </p:cNvPr>
            <p:cNvSpPr/>
            <p:nvPr/>
          </p:nvSpPr>
          <p:spPr>
            <a:xfrm>
              <a:off x="10226783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Q5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92B2A-D491-6E65-6F5E-11E989523ED5}"/>
                </a:ext>
              </a:extLst>
            </p:cNvPr>
            <p:cNvSpPr txBox="1"/>
            <p:nvPr/>
          </p:nvSpPr>
          <p:spPr>
            <a:xfrm>
              <a:off x="4268424" y="363758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AAFCB9-A838-4156-FC9F-0D9C8ED93C4E}"/>
                </a:ext>
              </a:extLst>
            </p:cNvPr>
            <p:cNvSpPr txBox="1"/>
            <p:nvPr/>
          </p:nvSpPr>
          <p:spPr>
            <a:xfrm>
              <a:off x="5750981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F46D6-23CB-D5D3-7E24-044F814EAC4F}"/>
                </a:ext>
              </a:extLst>
            </p:cNvPr>
            <p:cNvSpPr txBox="1"/>
            <p:nvPr/>
          </p:nvSpPr>
          <p:spPr>
            <a:xfrm>
              <a:off x="7233538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75%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86D1F-7D25-D6DB-6F1C-EBACD3D600B8}"/>
                </a:ext>
              </a:extLst>
            </p:cNvPr>
            <p:cNvSpPr txBox="1"/>
            <p:nvPr/>
          </p:nvSpPr>
          <p:spPr>
            <a:xfrm>
              <a:off x="8593771" y="3637585"/>
              <a:ext cx="1210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D11C0A-E844-6AEC-B3A1-1C6659C390EC}"/>
                </a:ext>
              </a:extLst>
            </p:cNvPr>
            <p:cNvSpPr txBox="1"/>
            <p:nvPr/>
          </p:nvSpPr>
          <p:spPr>
            <a:xfrm>
              <a:off x="10121202" y="3637584"/>
              <a:ext cx="112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125%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626B46-3E46-0DD2-CBA0-6BA24318D4E2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5449EA9-B72F-EDB1-208E-CAE2EEEFAFEF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895AAA-8C32-8D4A-80F0-63540937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907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168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00117 -0.1326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70340"/>
              </p:ext>
            </p:extLst>
          </p:nvPr>
        </p:nvGraphicFramePr>
        <p:xfrm>
          <a:off x="3490555" y="1443516"/>
          <a:ext cx="8096020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8E9876-781B-951E-E228-51E77DE88AA8}"/>
              </a:ext>
            </a:extLst>
          </p:cNvPr>
          <p:cNvGrpSpPr/>
          <p:nvPr/>
        </p:nvGrpSpPr>
        <p:grpSpPr>
          <a:xfrm>
            <a:off x="2793073" y="1771554"/>
            <a:ext cx="8810616" cy="4081102"/>
            <a:chOff x="2775960" y="2212469"/>
            <a:chExt cx="8810616" cy="408110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6D9BD2-ABA7-0D65-1D8C-39EBE5B66CDD}"/>
                </a:ext>
              </a:extLst>
            </p:cNvPr>
            <p:cNvSpPr/>
            <p:nvPr/>
          </p:nvSpPr>
          <p:spPr>
            <a:xfrm>
              <a:off x="2775960" y="2212469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큰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차이는 없었으므로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Q1~Q5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단계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 추정하기로 결정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1CA6A6-5EF2-9B0F-3BD5-854565978DAD}"/>
                </a:ext>
              </a:extLst>
            </p:cNvPr>
            <p:cNvSpPr/>
            <p:nvPr/>
          </p:nvSpPr>
          <p:spPr>
            <a:xfrm>
              <a:off x="5082363" y="5414485"/>
              <a:ext cx="650421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158BCD4-27C3-5E4D-E9F8-6820A7B9E2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6096000" y="4961546"/>
              <a:ext cx="2255583" cy="452939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205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98318364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C0CDF79-AA7A-F137-1DB9-B3C6958AF8C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1512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26224 -0.0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12" y="-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48385 -0.036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93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F7DFE4-5D64-80E2-163A-35D2C867994E}"/>
              </a:ext>
            </a:extLst>
          </p:cNvPr>
          <p:cNvGrpSpPr/>
          <p:nvPr/>
        </p:nvGrpSpPr>
        <p:grpSpPr>
          <a:xfrm>
            <a:off x="2046144" y="1819168"/>
            <a:ext cx="2804336" cy="3440625"/>
            <a:chOff x="2046144" y="1819168"/>
            <a:chExt cx="2804336" cy="34406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8CF10F-D762-D32A-4309-FD468AE4B39A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167597-43DA-3E2C-0B06-298B4299856A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515A3F-4359-8E00-A97C-C0327510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0D8872-1AF1-0889-BFEF-E78B7D68F7CD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05D79D1-0EEE-0FD1-147C-BB21B27339F4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0C7FF9-ED74-69D1-EFAC-FD63E4937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531A1E5-C59B-0BCE-DCA6-615BFD1AC487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C47273-7AB2-03AA-77F7-5DF3B2411A77}"/>
              </a:ext>
            </a:extLst>
          </p:cNvPr>
          <p:cNvGrpSpPr/>
          <p:nvPr/>
        </p:nvGrpSpPr>
        <p:grpSpPr>
          <a:xfrm>
            <a:off x="7445855" y="2175893"/>
            <a:ext cx="2700000" cy="2700000"/>
            <a:chOff x="2046144" y="1819168"/>
            <a:chExt cx="2804336" cy="34406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A853D6-0BE6-CFDD-4CDE-DD2C1F75C6F2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A5A8BC-C7AD-CA63-4D9D-AF7D447016DC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26F8D7-3363-C867-91D0-6BD176601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AD6451-F0EF-2FF1-724D-ABA9EDE876B7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3F06014-B198-3840-5390-F8FB8EF6C21D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E49A8F8-2ABD-0A67-E074-E38D308E1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355B8EB-540F-848B-3427-2751D33EB544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B3F08A-B0B1-E4BE-E735-781E81EC58D4}"/>
              </a:ext>
            </a:extLst>
          </p:cNvPr>
          <p:cNvCxnSpPr>
            <a:cxnSpLocks/>
          </p:cNvCxnSpPr>
          <p:nvPr/>
        </p:nvCxnSpPr>
        <p:spPr>
          <a:xfrm>
            <a:off x="573754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81C84-3424-87AE-A503-6E0951331FD4}"/>
              </a:ext>
            </a:extLst>
          </p:cNvPr>
          <p:cNvSpPr txBox="1"/>
          <p:nvPr/>
        </p:nvSpPr>
        <p:spPr>
          <a:xfrm>
            <a:off x="7801735" y="523261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1C6BF8-7408-79AB-F6FB-E111B28EAE9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65035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Picture 17">
            <a:extLst>
              <a:ext uri="{FF2B5EF4-FFF2-40B4-BE49-F238E27FC236}">
                <a16:creationId xmlns:a16="http://schemas.microsoft.com/office/drawing/2014/main" id="{5D5656C7-E5D7-C284-AAE2-83D0851C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3" y="1430726"/>
            <a:ext cx="1212798" cy="137698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039301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9" name="Picture 37">
            <a:extLst>
              <a:ext uri="{FF2B5EF4-FFF2-40B4-BE49-F238E27FC236}">
                <a16:creationId xmlns:a16="http://schemas.microsoft.com/office/drawing/2014/main" id="{775DEA13-C0F0-0898-EA3F-98651919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3" y="3822241"/>
            <a:ext cx="978501" cy="1192518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440AE30-4D70-91DA-C88D-18D44F98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93" y="1453870"/>
            <a:ext cx="414500" cy="1353837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750" y="4092489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500484" y="276834"/>
            <a:ext cx="4501276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 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자체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0D86E4-9640-3FFA-BC8A-81057E125766}"/>
              </a:ext>
            </a:extLst>
          </p:cNvPr>
          <p:cNvSpPr txBox="1"/>
          <p:nvPr/>
        </p:nvSpPr>
        <p:spPr>
          <a:xfrm>
            <a:off x="2753339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5AA0F9-7771-964F-DB87-B1845F8A3B3C}"/>
              </a:ext>
            </a:extLst>
          </p:cNvPr>
          <p:cNvCxnSpPr>
            <a:cxnSpLocks/>
          </p:cNvCxnSpPr>
          <p:nvPr/>
        </p:nvCxnSpPr>
        <p:spPr>
          <a:xfrm>
            <a:off x="434852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AA1195-05BE-AEAC-E71E-9C16C0F64228}"/>
              </a:ext>
            </a:extLst>
          </p:cNvPr>
          <p:cNvSpPr txBox="1"/>
          <p:nvPr/>
        </p:nvSpPr>
        <p:spPr>
          <a:xfrm>
            <a:off x="4678497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" name="Picture 17">
            <a:extLst>
              <a:ext uri="{FF2B5EF4-FFF2-40B4-BE49-F238E27FC236}">
                <a16:creationId xmlns:a16="http://schemas.microsoft.com/office/drawing/2014/main" id="{66826DAC-26C6-9B54-8EA6-7798F332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73" y="1377925"/>
            <a:ext cx="1212798" cy="13769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26488D-B717-8133-FF8F-5C29C59FA8E7}"/>
              </a:ext>
            </a:extLst>
          </p:cNvPr>
          <p:cNvSpPr txBox="1"/>
          <p:nvPr/>
        </p:nvSpPr>
        <p:spPr>
          <a:xfrm>
            <a:off x="6663249" y="2847940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964475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ECB624E-F4FA-ED16-CAAD-23071F6F94AB}"/>
              </a:ext>
            </a:extLst>
          </p:cNvPr>
          <p:cNvCxnSpPr>
            <a:cxnSpLocks/>
          </p:cNvCxnSpPr>
          <p:nvPr/>
        </p:nvCxnSpPr>
        <p:spPr>
          <a:xfrm>
            <a:off x="822588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01CBB667-28E7-324F-38F4-57988EF82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083" y="1562280"/>
            <a:ext cx="414500" cy="13538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207080-FE41-DA31-C8A1-AFDAB8A0791F}"/>
              </a:ext>
            </a:extLst>
          </p:cNvPr>
          <p:cNvSpPr txBox="1"/>
          <p:nvPr/>
        </p:nvSpPr>
        <p:spPr>
          <a:xfrm>
            <a:off x="8530587" y="300915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827524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7">
            <a:extLst>
              <a:ext uri="{FF2B5EF4-FFF2-40B4-BE49-F238E27FC236}">
                <a16:creationId xmlns:a16="http://schemas.microsoft.com/office/drawing/2014/main" id="{EDC8FA46-4E74-584C-51FE-4787F41B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8" y="3773289"/>
            <a:ext cx="1212798" cy="13769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3B2E21D-EBB1-CEEC-CE47-35363E885F85}"/>
              </a:ext>
            </a:extLst>
          </p:cNvPr>
          <p:cNvSpPr txBox="1"/>
          <p:nvPr/>
        </p:nvSpPr>
        <p:spPr>
          <a:xfrm>
            <a:off x="725084" y="5355109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2508815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621B708-B8D7-7D02-D45D-622BD4D2ED7C}"/>
              </a:ext>
            </a:extLst>
          </p:cNvPr>
          <p:cNvSpPr txBox="1"/>
          <p:nvPr/>
        </p:nvSpPr>
        <p:spPr>
          <a:xfrm>
            <a:off x="3157252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MaxPooling2D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(2,2)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>
            <a:off x="4718408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5698841" y="473985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Flatten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69227" y="4322383"/>
            <a:ext cx="1151459" cy="666829"/>
          </a:xfrm>
          <a:prstGeom prst="rect">
            <a:avLst/>
          </a:prstGeom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2042" y="4322384"/>
            <a:ext cx="1151458" cy="666828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A74A153-4FD2-F424-839F-62449D0D7302}"/>
              </a:ext>
            </a:extLst>
          </p:cNvPr>
          <p:cNvCxnSpPr>
            <a:cxnSpLocks/>
          </p:cNvCxnSpPr>
          <p:nvPr/>
        </p:nvCxnSpPr>
        <p:spPr>
          <a:xfrm>
            <a:off x="7708829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9582473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8179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(32)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10107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07F1186-25F4-7BD8-9B7B-BD8D404396F6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95" name="Picture 10">
              <a:extLst>
                <a:ext uri="{FF2B5EF4-FFF2-40B4-BE49-F238E27FC236}">
                  <a16:creationId xmlns:a16="http://schemas.microsoft.com/office/drawing/2014/main" id="{F8DB6B32-1C86-1F04-61A1-F11D0462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96" name="Picture 10">
              <a:extLst>
                <a:ext uri="{FF2B5EF4-FFF2-40B4-BE49-F238E27FC236}">
                  <a16:creationId xmlns:a16="http://schemas.microsoft.com/office/drawing/2014/main" id="{08B6D0F2-4B9C-EFD7-DDD9-674DB54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7" name="Picture 10">
              <a:extLst>
                <a:ext uri="{FF2B5EF4-FFF2-40B4-BE49-F238E27FC236}">
                  <a16:creationId xmlns:a16="http://schemas.microsoft.com/office/drawing/2014/main" id="{5AC67A53-3A11-32CD-9321-6175C5E0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C132A3-5453-FBBB-6423-58B3EFBEE4E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26615621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4188077" y="276834"/>
            <a:ext cx="3815844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자체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03778"/>
              </p:ext>
            </p:extLst>
          </p:nvPr>
        </p:nvGraphicFramePr>
        <p:xfrm>
          <a:off x="502417" y="1248428"/>
          <a:ext cx="11188136" cy="43532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0.2407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0.2569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3.7221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1.6518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CFAFF0-1B29-CAA6-7BF3-05012CC502EA}"/>
              </a:ext>
            </a:extLst>
          </p:cNvPr>
          <p:cNvGrpSpPr/>
          <p:nvPr/>
        </p:nvGrpSpPr>
        <p:grpSpPr>
          <a:xfrm>
            <a:off x="1906544" y="1227419"/>
            <a:ext cx="9783039" cy="4350030"/>
            <a:chOff x="2634131" y="2515312"/>
            <a:chExt cx="9783039" cy="435003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65353B-6487-0E27-7814-40C32188FFB9}"/>
                </a:ext>
              </a:extLst>
            </p:cNvPr>
            <p:cNvSpPr/>
            <p:nvPr/>
          </p:nvSpPr>
          <p:spPr>
            <a:xfrm>
              <a:off x="3053184" y="2515312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(Val_ACC)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성적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새로운 대책</a:t>
              </a: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 필요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5528-E090-1F5E-4CFD-118869DDA3CB}"/>
                </a:ext>
              </a:extLst>
            </p:cNvPr>
            <p:cNvSpPr/>
            <p:nvPr/>
          </p:nvSpPr>
          <p:spPr>
            <a:xfrm>
              <a:off x="2634131" y="5906097"/>
              <a:ext cx="9783039" cy="95924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F6B2CF4-45E5-08EE-0397-80DD83963B6D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6823587" y="5653476"/>
              <a:ext cx="702064" cy="25262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38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028968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3218</TotalTime>
  <Words>4102</Words>
  <Application>Microsoft Office PowerPoint</Application>
  <PresentationFormat>와이드스크린</PresentationFormat>
  <Paragraphs>1637</Paragraphs>
  <Slides>151</Slides>
  <Notes>23</Notes>
  <HiddenSlides>0</HiddenSlides>
  <MMClips>8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151</vt:i4>
      </vt:variant>
    </vt:vector>
  </HeadingPairs>
  <TitlesOfParts>
    <vt:vector size="161" baseType="lpstr">
      <vt:lpstr>Cafe24 ClassicType</vt:lpstr>
      <vt:lpstr>맑은 고딕</vt:lpstr>
      <vt:lpstr>여기어때 잘난체 고딕</vt:lpstr>
      <vt:lpstr>여기어때 잘난체 고딕 TTF</vt:lpstr>
      <vt:lpstr>한컴 윤고딕 250</vt:lpstr>
      <vt:lpstr>Aptos Narrow</vt:lpstr>
      <vt:lpstr>Arial</vt:lpstr>
      <vt:lpstr>CommercialScript BT</vt:lpstr>
      <vt:lpstr>Giveny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허동우</dc:creator>
  <cp:lastModifiedBy>허동우</cp:lastModifiedBy>
  <cp:revision>1107</cp:revision>
  <dcterms:created xsi:type="dcterms:W3CDTF">2024-06-30T07:58:50Z</dcterms:created>
  <dcterms:modified xsi:type="dcterms:W3CDTF">2024-07-09T06:36:55Z</dcterms:modified>
</cp:coreProperties>
</file>